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91" r:id="rId20"/>
    <p:sldId id="275" r:id="rId21"/>
    <p:sldId id="293" r:id="rId22"/>
    <p:sldId id="294" r:id="rId23"/>
    <p:sldId id="303" r:id="rId24"/>
    <p:sldId id="297" r:id="rId25"/>
    <p:sldId id="298" r:id="rId26"/>
    <p:sldId id="301" r:id="rId27"/>
    <p:sldId id="305" r:id="rId28"/>
    <p:sldId id="290"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4" d="100"/>
          <a:sy n="64" d="100"/>
        </p:scale>
        <p:origin x="-1446"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7E94466B-5292-4411-A1F1-6FEAD1EA9115}" type="datetimeFigureOut">
              <a:rPr lang="en-US" smtClean="0"/>
              <a:pPr/>
              <a:t>10/4/2019</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9E11CA9-2C41-427F-8391-323E638D5C3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E94466B-5292-4411-A1F1-6FEAD1EA9115}" type="datetimeFigureOut">
              <a:rPr lang="en-US" smtClean="0"/>
              <a:pPr/>
              <a:t>10/4/2019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9E11CA9-2C41-427F-8391-323E638D5C3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E94466B-5292-4411-A1F1-6FEAD1EA9115}" type="datetimeFigureOut">
              <a:rPr lang="en-US" smtClean="0"/>
              <a:pPr/>
              <a:t>10/4/2019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9E11CA9-2C41-427F-8391-323E638D5C3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E94466B-5292-4411-A1F1-6FEAD1EA9115}" type="datetimeFigureOut">
              <a:rPr lang="en-US" smtClean="0"/>
              <a:pPr/>
              <a:t>10/4/2019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9E11CA9-2C41-427F-8391-323E638D5C31}"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E94466B-5292-4411-A1F1-6FEAD1EA9115}" type="datetimeFigureOut">
              <a:rPr lang="en-US" smtClean="0"/>
              <a:pPr/>
              <a:t>10/4/2019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9E11CA9-2C41-427F-8391-323E638D5C31}"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E94466B-5292-4411-A1F1-6FEAD1EA9115}" type="datetimeFigureOut">
              <a:rPr lang="en-US" smtClean="0"/>
              <a:pPr/>
              <a:t>10/4/2019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9E11CA9-2C41-427F-8391-323E638D5C31}"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E94466B-5292-4411-A1F1-6FEAD1EA9115}" type="datetimeFigureOut">
              <a:rPr lang="en-US" smtClean="0"/>
              <a:pPr/>
              <a:t>10/4/2019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A9E11CA9-2C41-427F-8391-323E638D5C3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7E94466B-5292-4411-A1F1-6FEAD1EA9115}" type="datetimeFigureOut">
              <a:rPr lang="en-US" smtClean="0"/>
              <a:pPr/>
              <a:t>10/4/2019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9E11CA9-2C41-427F-8391-323E638D5C31}"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E94466B-5292-4411-A1F1-6FEAD1EA9115}" type="datetimeFigureOut">
              <a:rPr lang="en-US" smtClean="0"/>
              <a:pPr/>
              <a:t>10/4/2019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A9E11CA9-2C41-427F-8391-323E638D5C3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7E94466B-5292-4411-A1F1-6FEAD1EA9115}" type="datetimeFigureOut">
              <a:rPr lang="en-US" smtClean="0"/>
              <a:pPr/>
              <a:t>10/4/2019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9E11CA9-2C41-427F-8391-323E638D5C3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7E94466B-5292-4411-A1F1-6FEAD1EA9115}" type="datetimeFigureOut">
              <a:rPr lang="en-US" smtClean="0"/>
              <a:pPr/>
              <a:t>10/4/2019</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A9E11CA9-2C41-427F-8391-323E638D5C31}"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E94466B-5292-4411-A1F1-6FEAD1EA9115}" type="datetimeFigureOut">
              <a:rPr lang="en-US" smtClean="0"/>
              <a:pPr/>
              <a:t>10/4/2019</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9E11CA9-2C41-427F-8391-323E638D5C3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0"/>
            <a:ext cx="7772400" cy="1470025"/>
          </a:xfrm>
        </p:spPr>
        <p:txBody>
          <a:bodyPr>
            <a:normAutofit fontScale="90000"/>
          </a:bodyPr>
          <a:lstStyle/>
          <a:p>
            <a:pPr algn="ctr"/>
            <a:r>
              <a:rPr lang="ta-IN" sz="5400" b="1" dirty="0">
                <a:solidFill>
                  <a:srgbClr val="FF0000"/>
                </a:solidFill>
                <a:latin typeface="Arial Unicode MS" pitchFamily="34" charset="-128"/>
                <a:ea typeface="Arial Unicode MS" pitchFamily="34" charset="-128"/>
                <a:cs typeface="Arial Unicode MS" pitchFamily="34" charset="-128"/>
              </a:rPr>
              <a:t>பள்ளி சார்ந்த </a:t>
            </a:r>
            <a:r>
              <a:rPr lang="ta-IN" sz="5400" b="1" dirty="0" smtClean="0">
                <a:solidFill>
                  <a:srgbClr val="FF0000"/>
                </a:solidFill>
                <a:latin typeface="Arial Unicode MS" pitchFamily="34" charset="-128"/>
                <a:ea typeface="Arial Unicode MS" pitchFamily="34" charset="-128"/>
                <a:cs typeface="Arial Unicode MS" pitchFamily="34" charset="-128"/>
              </a:rPr>
              <a:t>மதிப்பீடு</a:t>
            </a:r>
            <a:r>
              <a:rPr lang="en-US" sz="5400" b="1" dirty="0" smtClean="0">
                <a:solidFill>
                  <a:srgbClr val="FF0000"/>
                </a:solidFill>
                <a:latin typeface="Arial Unicode MS" pitchFamily="34" charset="-128"/>
                <a:ea typeface="Arial Unicode MS" pitchFamily="34" charset="-128"/>
                <a:cs typeface="Arial Unicode MS" pitchFamily="34" charset="-128"/>
              </a:rPr>
              <a:t> </a:t>
            </a:r>
            <a:br>
              <a:rPr lang="en-US" sz="5400" b="1" dirty="0" smtClean="0">
                <a:solidFill>
                  <a:srgbClr val="FF0000"/>
                </a:solidFill>
                <a:latin typeface="Arial Unicode MS" pitchFamily="34" charset="-128"/>
                <a:ea typeface="Arial Unicode MS" pitchFamily="34" charset="-128"/>
                <a:cs typeface="Arial Unicode MS" pitchFamily="34" charset="-128"/>
              </a:rPr>
            </a:br>
            <a:r>
              <a:rPr lang="ta-IN" sz="4000" b="1" dirty="0">
                <a:solidFill>
                  <a:srgbClr val="0070C0"/>
                </a:solidFill>
                <a:latin typeface="Arial Unicode MS" pitchFamily="34" charset="-128"/>
                <a:ea typeface="Arial Unicode MS" pitchFamily="34" charset="-128"/>
                <a:cs typeface="Arial Unicode MS" pitchFamily="34" charset="-128"/>
              </a:rPr>
              <a:t>சமூக அறிவியல்  </a:t>
            </a:r>
            <a:r>
              <a:rPr lang="en-US" sz="4000" b="1" dirty="0" smtClean="0">
                <a:solidFill>
                  <a:srgbClr val="0070C0"/>
                </a:solidFill>
                <a:latin typeface="Arial Unicode MS" pitchFamily="34" charset="-128"/>
                <a:ea typeface="Arial Unicode MS" pitchFamily="34" charset="-128"/>
                <a:cs typeface="Arial Unicode MS" pitchFamily="34" charset="-128"/>
              </a:rPr>
              <a:t>- </a:t>
            </a:r>
            <a:r>
              <a:rPr lang="ta-IN" sz="4000" b="1" dirty="0" smtClean="0">
                <a:solidFill>
                  <a:srgbClr val="0070C0"/>
                </a:solidFill>
                <a:latin typeface="Arial Unicode MS" pitchFamily="34" charset="-128"/>
                <a:ea typeface="Arial Unicode MS" pitchFamily="34" charset="-128"/>
                <a:cs typeface="Arial Unicode MS" pitchFamily="34" charset="-128"/>
              </a:rPr>
              <a:t>தொடக்க </a:t>
            </a:r>
            <a:r>
              <a:rPr lang="ta-IN" sz="4000" b="1" dirty="0">
                <a:solidFill>
                  <a:srgbClr val="0070C0"/>
                </a:solidFill>
                <a:latin typeface="Arial Unicode MS" pitchFamily="34" charset="-128"/>
                <a:ea typeface="Arial Unicode MS" pitchFamily="34" charset="-128"/>
                <a:cs typeface="Arial Unicode MS" pitchFamily="34" charset="-128"/>
              </a:rPr>
              <a:t>நிலை </a:t>
            </a:r>
            <a:endParaRPr lang="en-US" sz="4000" b="1" dirty="0">
              <a:solidFill>
                <a:srgbClr val="0070C0"/>
              </a:solidFill>
              <a:latin typeface="Arial Unicode MS" pitchFamily="34" charset="-128"/>
              <a:ea typeface="Arial Unicode MS" pitchFamily="34" charset="-128"/>
              <a:cs typeface="Arial Unicode MS" pitchFamily="34" charset="-128"/>
            </a:endParaRPr>
          </a:p>
        </p:txBody>
      </p:sp>
      <p:sp>
        <p:nvSpPr>
          <p:cNvPr id="3" name="Subtitle 2"/>
          <p:cNvSpPr>
            <a:spLocks noGrp="1"/>
          </p:cNvSpPr>
          <p:nvPr>
            <p:ph type="subTitle" idx="1"/>
          </p:nvPr>
        </p:nvSpPr>
        <p:spPr/>
        <p:txBody>
          <a:bodyPr/>
          <a:lstStyle/>
          <a:p>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667000" y="2644416"/>
            <a:ext cx="4311162" cy="3429000"/>
          </a:xfrm>
          <a:prstGeom prst="rect">
            <a:avLst/>
          </a:prstGeom>
        </p:spPr>
      </p:pic>
    </p:spTree>
    <p:extLst>
      <p:ext uri="{BB962C8B-B14F-4D97-AF65-F5344CB8AC3E}">
        <p14:creationId xmlns:p14="http://schemas.microsoft.com/office/powerpoint/2010/main" xmlns="" val="27018631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6400800" cy="5181600"/>
          </a:xfrm>
        </p:spPr>
        <p:txBody>
          <a:bodyPr>
            <a:noAutofit/>
          </a:bodyPr>
          <a:lstStyle/>
          <a:p>
            <a:pPr marL="0" indent="0">
              <a:buNone/>
            </a:pPr>
            <a:r>
              <a:rPr lang="ta-IN" sz="2400" dirty="0">
                <a:latin typeface="Arial Unicode MS" pitchFamily="34" charset="-128"/>
                <a:ea typeface="Arial Unicode MS" pitchFamily="34" charset="-128"/>
                <a:cs typeface="Arial Unicode MS" pitchFamily="34" charset="-128"/>
              </a:rPr>
              <a:t>ஆசிரியர்</a:t>
            </a:r>
            <a:r>
              <a:rPr lang="en-US" sz="2400" dirty="0">
                <a:latin typeface="Arial Unicode MS" pitchFamily="34" charset="-128"/>
                <a:ea typeface="Arial Unicode MS" pitchFamily="34" charset="-128"/>
                <a:cs typeface="Arial Unicode MS" pitchFamily="34" charset="-128"/>
              </a:rPr>
              <a:t>,</a:t>
            </a:r>
            <a:r>
              <a:rPr lang="ta-IN"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மாணவர்கள்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குழுவாக</a:t>
            </a:r>
            <a:r>
              <a:rPr lang="ta-IN" sz="2400" dirty="0">
                <a:latin typeface="Arial Unicode MS" pitchFamily="34" charset="-128"/>
                <a:ea typeface="Arial Unicode MS" pitchFamily="34" charset="-128"/>
                <a:cs typeface="Arial Unicode MS" pitchFamily="34" charset="-128"/>
              </a:rPr>
              <a:t>க் கற்பதன் </a:t>
            </a:r>
            <a:r>
              <a:rPr lang="en-US" sz="2400" dirty="0" err="1">
                <a:latin typeface="Arial Unicode MS" pitchFamily="34" charset="-128"/>
                <a:ea typeface="Arial Unicode MS" pitchFamily="34" charset="-128"/>
                <a:cs typeface="Arial Unicode MS" pitchFamily="34" charset="-128"/>
              </a:rPr>
              <a:t>நோக்கத்தை</a:t>
            </a:r>
            <a:r>
              <a:rPr lang="ta-IN" sz="2400" dirty="0">
                <a:latin typeface="Arial Unicode MS" pitchFamily="34" charset="-128"/>
                <a:ea typeface="Arial Unicode MS" pitchFamily="34" charset="-128"/>
                <a:cs typeface="Arial Unicode MS" pitchFamily="34" charset="-128"/>
              </a:rPr>
              <a:t>த் </a:t>
            </a:r>
            <a:r>
              <a:rPr lang="en-US" sz="2400" dirty="0" err="1">
                <a:latin typeface="Arial Unicode MS" pitchFamily="34" charset="-128"/>
                <a:ea typeface="Arial Unicode MS" pitchFamily="34" charset="-128"/>
                <a:cs typeface="Arial Unicode MS" pitchFamily="34" charset="-128"/>
              </a:rPr>
              <a:t>தெளிவாக</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புரிந்துகொள்ளுதல்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அவசியம்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குழுவாக</a:t>
            </a:r>
            <a:r>
              <a:rPr lang="ta-IN" sz="2400" dirty="0">
                <a:latin typeface="Arial Unicode MS" pitchFamily="34" charset="-128"/>
                <a:ea typeface="Arial Unicode MS" pitchFamily="34" charset="-128"/>
                <a:cs typeface="Arial Unicode MS" pitchFamily="34" charset="-128"/>
              </a:rPr>
              <a:t>க் </a:t>
            </a:r>
            <a:r>
              <a:rPr lang="en-US" sz="2400" dirty="0" err="1">
                <a:latin typeface="Arial Unicode MS" pitchFamily="34" charset="-128"/>
                <a:ea typeface="Arial Unicode MS" pitchFamily="34" charset="-128"/>
                <a:cs typeface="Arial Unicode MS" pitchFamily="34" charset="-128"/>
              </a:rPr>
              <a:t>கற்றல்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என்பது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களப்பயணங்கள்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ஆராய்ச்சிகள்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தகவல்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சேகரித்தல்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மாதிரிகளை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உருவாக்குதல்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மேலும்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இன்ன</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பிற</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செயல்பாடுகளை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உள்ளடக்கியது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இச்செயல்பாடுகள்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மாணவர்கள்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குழுவாக</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இணைந்து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பணியாற்றுவதையும்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அனைவருக்கும்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சம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வாய்ப்பு</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வழங்குவதையும்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சமூகத்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திறன்கள்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மேம்படுதலையும்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ஊக்குவிக்கிறது</a:t>
            </a:r>
            <a:endParaRPr lang="en-US" sz="2400" dirty="0">
              <a:latin typeface="Arial Unicode MS" pitchFamily="34" charset="-128"/>
              <a:ea typeface="Arial Unicode MS" pitchFamily="34" charset="-128"/>
              <a:cs typeface="Arial Unicode MS" pitchFamily="34" charset="-128"/>
            </a:endParaRPr>
          </a:p>
        </p:txBody>
      </p:sp>
      <p:sp>
        <p:nvSpPr>
          <p:cNvPr id="2" name="Title 1"/>
          <p:cNvSpPr>
            <a:spLocks noGrp="1"/>
          </p:cNvSpPr>
          <p:nvPr>
            <p:ph type="title"/>
          </p:nvPr>
        </p:nvSpPr>
        <p:spPr>
          <a:xfrm>
            <a:off x="457200" y="152400"/>
            <a:ext cx="8229600" cy="1143000"/>
          </a:xfrm>
        </p:spPr>
        <p:txBody>
          <a:bodyPr>
            <a:normAutofit/>
          </a:bodyPr>
          <a:lstStyle/>
          <a:p>
            <a:r>
              <a:rPr lang="en-US" sz="2800" b="1" dirty="0" smtClean="0">
                <a:latin typeface="Arial Unicode MS" pitchFamily="34" charset="-128"/>
                <a:ea typeface="Arial Unicode MS" pitchFamily="34" charset="-128"/>
                <a:cs typeface="Arial Unicode MS" pitchFamily="34" charset="-128"/>
              </a:rPr>
              <a:t>II. </a:t>
            </a:r>
            <a:r>
              <a:rPr lang="en-US" sz="2800" b="1" dirty="0" err="1" smtClean="0">
                <a:latin typeface="Arial Unicode MS" pitchFamily="34" charset="-128"/>
                <a:ea typeface="Arial Unicode MS" pitchFamily="34" charset="-128"/>
                <a:cs typeface="Arial Unicode MS" pitchFamily="34" charset="-128"/>
              </a:rPr>
              <a:t>குழு</a:t>
            </a:r>
            <a:r>
              <a:rPr lang="ta-IN" sz="2800" b="1" dirty="0">
                <a:latin typeface="Arial Unicode MS" pitchFamily="34" charset="-128"/>
                <a:ea typeface="Arial Unicode MS" pitchFamily="34" charset="-128"/>
                <a:cs typeface="Arial Unicode MS" pitchFamily="34" charset="-128"/>
              </a:rPr>
              <a:t>க்கற்றலை  </a:t>
            </a:r>
            <a:r>
              <a:rPr lang="en-US" sz="2800" b="1" dirty="0" err="1">
                <a:latin typeface="Arial Unicode MS" pitchFamily="34" charset="-128"/>
                <a:ea typeface="Arial Unicode MS" pitchFamily="34" charset="-128"/>
                <a:cs typeface="Arial Unicode MS" pitchFamily="34" charset="-128"/>
              </a:rPr>
              <a:t>மதிப்பிடுதல்</a:t>
            </a:r>
            <a:endParaRPr lang="en-US" sz="2800" dirty="0">
              <a:latin typeface="Arial Unicode MS" pitchFamily="34" charset="-128"/>
              <a:ea typeface="Arial Unicode MS" pitchFamily="34" charset="-128"/>
              <a:cs typeface="Arial Unicode MS" pitchFamily="34" charset="-128"/>
            </a:endParaRPr>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172200" y="2286000"/>
            <a:ext cx="2819400" cy="2114550"/>
          </a:xfrm>
          <a:prstGeom prst="rect">
            <a:avLst/>
          </a:prstGeom>
        </p:spPr>
      </p:pic>
    </p:spTree>
    <p:extLst>
      <p:ext uri="{BB962C8B-B14F-4D97-AF65-F5344CB8AC3E}">
        <p14:creationId xmlns:p14="http://schemas.microsoft.com/office/powerpoint/2010/main" xmlns="" val="34197617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04800"/>
            <a:ext cx="8229600" cy="5105400"/>
          </a:xfrm>
        </p:spPr>
        <p:txBody>
          <a:bodyPr>
            <a:noAutofit/>
          </a:bodyPr>
          <a:lstStyle/>
          <a:p>
            <a:pPr lvl="0"/>
            <a:r>
              <a:rPr lang="en-US" sz="2400" b="1" dirty="0" err="1">
                <a:latin typeface="Arial Unicode MS" pitchFamily="34" charset="-128"/>
                <a:ea typeface="Arial Unicode MS" pitchFamily="34" charset="-128"/>
                <a:cs typeface="Arial Unicode MS" pitchFamily="34" charset="-128"/>
              </a:rPr>
              <a:t>குழு</a:t>
            </a:r>
            <a:r>
              <a:rPr lang="en-US" sz="2400" b="1" dirty="0">
                <a:latin typeface="Arial Unicode MS" pitchFamily="34" charset="-128"/>
                <a:ea typeface="Arial Unicode MS" pitchFamily="34" charset="-128"/>
                <a:cs typeface="Arial Unicode MS" pitchFamily="34" charset="-128"/>
              </a:rPr>
              <a:t> – 1</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வகுப்பறைகளில்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சூரிய</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ஒளி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படுவதற்கான</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வாய்ப்புகளை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கண்டறிதல்</a:t>
            </a:r>
            <a:r>
              <a:rPr lang="en-US" sz="2400" dirty="0">
                <a:latin typeface="Arial Unicode MS" pitchFamily="34" charset="-128"/>
                <a:ea typeface="Arial Unicode MS" pitchFamily="34" charset="-128"/>
                <a:cs typeface="Arial Unicode MS" pitchFamily="34" charset="-128"/>
              </a:rPr>
              <a:t>.</a:t>
            </a:r>
          </a:p>
          <a:p>
            <a:pPr lvl="0"/>
            <a:r>
              <a:rPr lang="en-US" sz="2400" b="1" dirty="0" err="1">
                <a:latin typeface="Arial Unicode MS" pitchFamily="34" charset="-128"/>
                <a:ea typeface="Arial Unicode MS" pitchFamily="34" charset="-128"/>
                <a:cs typeface="Arial Unicode MS" pitchFamily="34" charset="-128"/>
              </a:rPr>
              <a:t>குழு</a:t>
            </a:r>
            <a:r>
              <a:rPr lang="en-US" sz="2400" b="1" dirty="0">
                <a:latin typeface="Arial Unicode MS" pitchFamily="34" charset="-128"/>
                <a:ea typeface="Arial Unicode MS" pitchFamily="34" charset="-128"/>
                <a:cs typeface="Arial Unicode MS" pitchFamily="34" charset="-128"/>
              </a:rPr>
              <a:t> – 2</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வகுப்பறைகளில்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உள்ள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காற்றோட்ட</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வசதிகள்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பற்றி</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ஆராய்தல்</a:t>
            </a:r>
            <a:r>
              <a:rPr lang="en-US" sz="2400" dirty="0">
                <a:latin typeface="Arial Unicode MS" pitchFamily="34" charset="-128"/>
                <a:ea typeface="Arial Unicode MS" pitchFamily="34" charset="-128"/>
                <a:cs typeface="Arial Unicode MS" pitchFamily="34" charset="-128"/>
              </a:rPr>
              <a:t>.</a:t>
            </a:r>
          </a:p>
          <a:p>
            <a:pPr lvl="0"/>
            <a:r>
              <a:rPr lang="en-US" sz="2400" b="1" dirty="0" err="1">
                <a:latin typeface="Arial Unicode MS" pitchFamily="34" charset="-128"/>
                <a:ea typeface="Arial Unicode MS" pitchFamily="34" charset="-128"/>
                <a:cs typeface="Arial Unicode MS" pitchFamily="34" charset="-128"/>
              </a:rPr>
              <a:t>குழு</a:t>
            </a:r>
            <a:r>
              <a:rPr lang="en-US" sz="2400" b="1" dirty="0">
                <a:latin typeface="Arial Unicode MS" pitchFamily="34" charset="-128"/>
                <a:ea typeface="Arial Unicode MS" pitchFamily="34" charset="-128"/>
                <a:cs typeface="Arial Unicode MS" pitchFamily="34" charset="-128"/>
              </a:rPr>
              <a:t> – 3</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பள்ளித்தூய்மையை</a:t>
            </a:r>
            <a:r>
              <a:rPr lang="ta-IN" sz="2400" dirty="0">
                <a:latin typeface="Arial Unicode MS" pitchFamily="34" charset="-128"/>
                <a:ea typeface="Arial Unicode MS" pitchFamily="34" charset="-128"/>
                <a:cs typeface="Arial Unicode MS" pitchFamily="34" charset="-128"/>
              </a:rPr>
              <a:t>க் </a:t>
            </a:r>
            <a:r>
              <a:rPr lang="en-US" sz="2400" dirty="0" err="1">
                <a:latin typeface="Arial Unicode MS" pitchFamily="34" charset="-128"/>
                <a:ea typeface="Arial Unicode MS" pitchFamily="34" charset="-128"/>
                <a:cs typeface="Arial Unicode MS" pitchFamily="34" charset="-128"/>
              </a:rPr>
              <a:t>கண்டறிதல்</a:t>
            </a:r>
            <a:r>
              <a:rPr lang="en-US" sz="2400" dirty="0">
                <a:latin typeface="Arial Unicode MS" pitchFamily="34" charset="-128"/>
                <a:ea typeface="Arial Unicode MS" pitchFamily="34" charset="-128"/>
                <a:cs typeface="Arial Unicode MS" pitchFamily="34" charset="-128"/>
              </a:rPr>
              <a:t>.</a:t>
            </a:r>
          </a:p>
          <a:p>
            <a:pPr lvl="0"/>
            <a:r>
              <a:rPr lang="en-US" sz="2400" b="1" dirty="0" err="1">
                <a:latin typeface="Arial Unicode MS" pitchFamily="34" charset="-128"/>
                <a:ea typeface="Arial Unicode MS" pitchFamily="34" charset="-128"/>
                <a:cs typeface="Arial Unicode MS" pitchFamily="34" charset="-128"/>
              </a:rPr>
              <a:t>குழு</a:t>
            </a:r>
            <a:r>
              <a:rPr lang="en-US" sz="2400" b="1" dirty="0">
                <a:latin typeface="Arial Unicode MS" pitchFamily="34" charset="-128"/>
                <a:ea typeface="Arial Unicode MS" pitchFamily="34" charset="-128"/>
                <a:cs typeface="Arial Unicode MS" pitchFamily="34" charset="-128"/>
              </a:rPr>
              <a:t> – 4</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மாற்றுத்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திறனாளிகளுக்கான</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வசதிவாய்ப்புகள்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பள்ளியில்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உள்ளதா</a:t>
            </a:r>
            <a:r>
              <a:rPr lang="en-US" sz="2400" dirty="0">
                <a:latin typeface="Arial Unicode MS" pitchFamily="34" charset="-128"/>
                <a:ea typeface="Arial Unicode MS" pitchFamily="34" charset="-128"/>
                <a:cs typeface="Arial Unicode MS" pitchFamily="34" charset="-128"/>
              </a:rPr>
              <a:t>?</a:t>
            </a:r>
            <a:r>
              <a:rPr lang="ta-IN"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என்பதை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மதிப்பிடுதல்</a:t>
            </a:r>
            <a:r>
              <a:rPr lang="en-US" sz="2400" dirty="0" smtClean="0">
                <a:latin typeface="Arial Unicode MS" pitchFamily="34" charset="-128"/>
                <a:ea typeface="Arial Unicode MS" pitchFamily="34" charset="-128"/>
                <a:cs typeface="Arial Unicode MS" pitchFamily="34" charset="-128"/>
              </a:rPr>
              <a:t>.</a:t>
            </a:r>
          </a:p>
          <a:p>
            <a:pPr lvl="0"/>
            <a:endParaRPr lang="en-US" sz="2400" dirty="0">
              <a:latin typeface="Arial Unicode MS" pitchFamily="34" charset="-128"/>
              <a:ea typeface="Arial Unicode MS" pitchFamily="34" charset="-128"/>
              <a:cs typeface="Arial Unicode MS" pitchFamily="34" charset="-128"/>
            </a:endParaRPr>
          </a:p>
          <a:p>
            <a:pPr marL="0" indent="0">
              <a:buNone/>
            </a:pPr>
            <a:r>
              <a:rPr lang="en-US" sz="2400" dirty="0" err="1">
                <a:latin typeface="Arial Unicode MS" pitchFamily="34" charset="-128"/>
                <a:ea typeface="Arial Unicode MS" pitchFamily="34" charset="-128"/>
                <a:cs typeface="Arial Unicode MS" pitchFamily="34" charset="-128"/>
              </a:rPr>
              <a:t>ஆசிரியர்</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ஒவ்வொரு</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குழுவிலும்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உள்ள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மாணவர்களுக்கு</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செயல்பாடுகளை</a:t>
            </a:r>
            <a:r>
              <a:rPr lang="ta-IN" sz="2400" dirty="0">
                <a:latin typeface="Arial Unicode MS" pitchFamily="34" charset="-128"/>
                <a:ea typeface="Arial Unicode MS" pitchFamily="34" charset="-128"/>
                <a:cs typeface="Arial Unicode MS" pitchFamily="34" charset="-128"/>
              </a:rPr>
              <a:t>ப் </a:t>
            </a:r>
            <a:r>
              <a:rPr lang="en-US" sz="2400" dirty="0" err="1">
                <a:latin typeface="Arial Unicode MS" pitchFamily="34" charset="-128"/>
                <a:ea typeface="Arial Unicode MS" pitchFamily="34" charset="-128"/>
                <a:cs typeface="Arial Unicode MS" pitchFamily="34" charset="-128"/>
              </a:rPr>
              <a:t>பிரித்து</a:t>
            </a:r>
            <a:r>
              <a:rPr lang="ta-IN" sz="2400" dirty="0">
                <a:latin typeface="Arial Unicode MS" pitchFamily="34" charset="-128"/>
                <a:ea typeface="Arial Unicode MS" pitchFamily="34" charset="-128"/>
                <a:cs typeface="Arial Unicode MS" pitchFamily="34" charset="-128"/>
              </a:rPr>
              <a:t>க் </a:t>
            </a:r>
            <a:r>
              <a:rPr lang="en-US" sz="2400" dirty="0" err="1">
                <a:latin typeface="Arial Unicode MS" pitchFamily="34" charset="-128"/>
                <a:ea typeface="Arial Unicode MS" pitchFamily="34" charset="-128"/>
                <a:cs typeface="Arial Unicode MS" pitchFamily="34" charset="-128"/>
              </a:rPr>
              <a:t>கொடுத்து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அதிலிருந்து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வினா</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எழுப்புதல்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உற்று</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நோக்குதல்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மற்றும்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பதிவு</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செய்தல்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போன்ற</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பணிகளை</a:t>
            </a:r>
            <a:r>
              <a:rPr lang="ta-IN" sz="2400" dirty="0">
                <a:latin typeface="Arial Unicode MS" pitchFamily="34" charset="-128"/>
                <a:ea typeface="Arial Unicode MS" pitchFamily="34" charset="-128"/>
                <a:cs typeface="Arial Unicode MS" pitchFamily="34" charset="-128"/>
              </a:rPr>
              <a:t>ச் </a:t>
            </a:r>
            <a:r>
              <a:rPr lang="en-US" sz="2400" dirty="0" err="1">
                <a:latin typeface="Arial Unicode MS" pitchFamily="34" charset="-128"/>
                <a:ea typeface="Arial Unicode MS" pitchFamily="34" charset="-128"/>
                <a:cs typeface="Arial Unicode MS" pitchFamily="34" charset="-128"/>
              </a:rPr>
              <a:t>செய்யுமாறு</a:t>
            </a:r>
            <a:r>
              <a:rPr lang="en-US" sz="2400" dirty="0">
                <a:latin typeface="Arial Unicode MS" pitchFamily="34" charset="-128"/>
                <a:ea typeface="Arial Unicode MS" pitchFamily="34" charset="-128"/>
                <a:cs typeface="Arial Unicode MS" pitchFamily="34" charset="-128"/>
              </a:rPr>
              <a:t> </a:t>
            </a:r>
            <a:r>
              <a:rPr lang="ta-IN" sz="2400" dirty="0">
                <a:latin typeface="Arial Unicode MS" pitchFamily="34" charset="-128"/>
                <a:ea typeface="Arial Unicode MS" pitchFamily="34" charset="-128"/>
                <a:cs typeface="Arial Unicode MS" pitchFamily="34" charset="-128"/>
              </a:rPr>
              <a:t>கூறினார்</a:t>
            </a:r>
            <a:r>
              <a:rPr lang="en-US" sz="2400" dirty="0">
                <a:latin typeface="Arial Unicode MS" pitchFamily="34" charset="-128"/>
                <a:ea typeface="Arial Unicode MS" pitchFamily="34" charset="-128"/>
                <a:cs typeface="Arial Unicode MS" pitchFamily="34" charset="-128"/>
              </a:rPr>
              <a:t>.</a:t>
            </a:r>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581400" y="5257800"/>
            <a:ext cx="5181600" cy="1309702"/>
          </a:xfrm>
          <a:prstGeom prst="rect">
            <a:avLst/>
          </a:prstGeom>
        </p:spPr>
      </p:pic>
    </p:spTree>
    <p:extLst>
      <p:ext uri="{BB962C8B-B14F-4D97-AF65-F5344CB8AC3E}">
        <p14:creationId xmlns:p14="http://schemas.microsoft.com/office/powerpoint/2010/main" xmlns="" val="16862886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5181600"/>
          </a:xfrm>
        </p:spPr>
        <p:txBody>
          <a:bodyPr>
            <a:normAutofit fontScale="85000" lnSpcReduction="20000"/>
          </a:bodyPr>
          <a:lstStyle/>
          <a:p>
            <a:pPr marL="0" indent="0" algn="just">
              <a:buNone/>
            </a:pPr>
            <a:r>
              <a:rPr lang="en-US" dirty="0" smtClean="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மதிப்பீட்டு</a:t>
            </a:r>
            <a:r>
              <a:rPr lang="en-US" dirty="0" smtClean="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உட்கூறுகள்</a:t>
            </a:r>
            <a:r>
              <a:rPr lang="en-US" dirty="0">
                <a:latin typeface="Arial Unicode MS" pitchFamily="34" charset="-128"/>
                <a:ea typeface="Arial Unicode MS" pitchFamily="34" charset="-128"/>
                <a:cs typeface="Arial Unicode MS" pitchFamily="34" charset="-128"/>
              </a:rPr>
              <a:t>- </a:t>
            </a:r>
            <a:r>
              <a:rPr lang="ta-IN" dirty="0">
                <a:latin typeface="Arial Unicode MS" pitchFamily="34" charset="-128"/>
                <a:ea typeface="Arial Unicode MS" pitchFamily="34" charset="-128"/>
                <a:cs typeface="Arial Unicode MS" pitchFamily="34" charset="-128"/>
              </a:rPr>
              <a:t>அளவீட்டுக் கூறு என்பது மாணவர்களை மதிப்பீடு செய்ய பயன்படுத்தப்படும் ஒரு விரிவான அளவுகோலாகும். மாணவர்களின் கற்றல் அடைவுகளை அளவிடும் பல்வேறு புலங்களை பற்றிய விவரத்தைடக் கொண்டதாய் இது அமைகிறது. ஆசிரியர்கள் மற்றும் மாணவர்கள் இணைந்து பங்கேற்பு வழியில் நெகிழ்வுத்  தன்மை மற்றும் தகவமைப்புத் திறன்களுடன் கூடிய மாணவர்களின் செயல் திறனையும் </a:t>
            </a:r>
            <a:endParaRPr lang="en-US" dirty="0">
              <a:latin typeface="Arial Unicode MS" pitchFamily="34" charset="-128"/>
              <a:ea typeface="Arial Unicode MS" pitchFamily="34" charset="-128"/>
              <a:cs typeface="Arial Unicode MS" pitchFamily="34" charset="-128"/>
            </a:endParaRPr>
          </a:p>
          <a:p>
            <a:pPr marL="0" indent="0" algn="just">
              <a:buNone/>
            </a:pPr>
            <a:r>
              <a:rPr lang="en-US" dirty="0" smtClean="0">
                <a:latin typeface="Arial Unicode MS" pitchFamily="34" charset="-128"/>
                <a:ea typeface="Arial Unicode MS" pitchFamily="34" charset="-128"/>
                <a:cs typeface="Arial Unicode MS" pitchFamily="34" charset="-128"/>
              </a:rPr>
              <a:t>	</a:t>
            </a:r>
            <a:r>
              <a:rPr lang="ta-IN" dirty="0" smtClean="0">
                <a:latin typeface="Arial Unicode MS" pitchFamily="34" charset="-128"/>
                <a:ea typeface="Arial Unicode MS" pitchFamily="34" charset="-128"/>
                <a:cs typeface="Arial Unicode MS" pitchFamily="34" charset="-128"/>
              </a:rPr>
              <a:t>கற்றல் </a:t>
            </a:r>
            <a:r>
              <a:rPr lang="ta-IN" dirty="0">
                <a:latin typeface="Arial Unicode MS" pitchFamily="34" charset="-128"/>
                <a:ea typeface="Arial Unicode MS" pitchFamily="34" charset="-128"/>
                <a:cs typeface="Arial Unicode MS" pitchFamily="34" charset="-128"/>
              </a:rPr>
              <a:t>அடைவை அளவிடக்கூடிய பல்வேறு முனையங்கள் மற்றும் விவரங்களைக் கொண்ட ஒரு விரிவான மதிப்பீட்டுக் கருவியாகும். மாணவர்களின் செயல்திறனையும் குறைபாடுகளையும் துல்லியமாக மதிப்பீடு செய்து அதற்கேற்ற வகையில் பலதரப்பட்ட கருத்துகளுடன் விமர்சன சிந்தனையை ஊக்குவித்தும்</a:t>
            </a:r>
            <a:r>
              <a:rPr lang="en-US" dirty="0">
                <a:latin typeface="Arial Unicode MS" pitchFamily="34" charset="-128"/>
                <a:ea typeface="Arial Unicode MS" pitchFamily="34" charset="-128"/>
                <a:cs typeface="Arial Unicode MS" pitchFamily="34" charset="-128"/>
              </a:rPr>
              <a:t>,</a:t>
            </a:r>
            <a:r>
              <a:rPr lang="ta-IN" dirty="0">
                <a:latin typeface="Arial Unicode MS" pitchFamily="34" charset="-128"/>
                <a:ea typeface="Arial Unicode MS" pitchFamily="34" charset="-128"/>
                <a:cs typeface="Arial Unicode MS" pitchFamily="34" charset="-128"/>
              </a:rPr>
              <a:t> கற்பித்தல் முறையைச் செழுமைப்படுத்தும் இன்ன பிற மாணவர் வளர்ச்சி செயல்களுக்கான உள்ளீடுகளைத் தரக்கூடிய முறையாக உள்ளது.</a:t>
            </a:r>
            <a:endParaRPr lang="en-US" dirty="0">
              <a:latin typeface="Arial Unicode MS" pitchFamily="34" charset="-128"/>
              <a:ea typeface="Arial Unicode MS" pitchFamily="34" charset="-128"/>
              <a:cs typeface="Arial Unicode MS" pitchFamily="34" charset="-128"/>
            </a:endParaRPr>
          </a:p>
          <a:p>
            <a:endParaRPr lang="en-US" dirty="0"/>
          </a:p>
        </p:txBody>
      </p:sp>
      <p:sp>
        <p:nvSpPr>
          <p:cNvPr id="2" name="Title 1"/>
          <p:cNvSpPr>
            <a:spLocks noGrp="1"/>
          </p:cNvSpPr>
          <p:nvPr>
            <p:ph type="title"/>
          </p:nvPr>
        </p:nvSpPr>
        <p:spPr>
          <a:xfrm>
            <a:off x="457200" y="76200"/>
            <a:ext cx="8229600" cy="1143000"/>
          </a:xfrm>
        </p:spPr>
        <p:txBody>
          <a:bodyPr>
            <a:normAutofit/>
          </a:bodyPr>
          <a:lstStyle/>
          <a:p>
            <a:r>
              <a:rPr lang="en-US" sz="2800" b="1" dirty="0" smtClean="0">
                <a:latin typeface="Arial Unicode MS" pitchFamily="34" charset="-128"/>
                <a:ea typeface="Arial Unicode MS" pitchFamily="34" charset="-128"/>
                <a:cs typeface="Arial Unicode MS" pitchFamily="34" charset="-128"/>
              </a:rPr>
              <a:t>III. </a:t>
            </a:r>
            <a:r>
              <a:rPr lang="en-US" sz="2800" b="1" dirty="0" err="1" smtClean="0">
                <a:latin typeface="Arial Unicode MS" pitchFamily="34" charset="-128"/>
                <a:ea typeface="Arial Unicode MS" pitchFamily="34" charset="-128"/>
                <a:cs typeface="Arial Unicode MS" pitchFamily="34" charset="-128"/>
              </a:rPr>
              <a:t>மதிப்பீட்டு</a:t>
            </a:r>
            <a:r>
              <a:rPr lang="en-US" sz="2800" b="1" dirty="0" smtClean="0">
                <a:latin typeface="Arial Unicode MS" pitchFamily="34" charset="-128"/>
                <a:ea typeface="Arial Unicode MS" pitchFamily="34" charset="-128"/>
                <a:cs typeface="Arial Unicode MS" pitchFamily="34" charset="-128"/>
              </a:rPr>
              <a:t> </a:t>
            </a:r>
            <a:r>
              <a:rPr lang="en-US" sz="2800" b="1" dirty="0" err="1" smtClean="0">
                <a:latin typeface="Arial Unicode MS" pitchFamily="34" charset="-128"/>
                <a:ea typeface="Arial Unicode MS" pitchFamily="34" charset="-128"/>
                <a:cs typeface="Arial Unicode MS" pitchFamily="34" charset="-128"/>
              </a:rPr>
              <a:t>உட்கூறுகள்</a:t>
            </a:r>
            <a:r>
              <a:rPr lang="en-US" sz="2800" b="1" dirty="0" smtClean="0">
                <a:latin typeface="Arial Unicode MS" pitchFamily="34" charset="-128"/>
                <a:ea typeface="Arial Unicode MS" pitchFamily="34" charset="-128"/>
                <a:cs typeface="Arial Unicode MS" pitchFamily="34" charset="-128"/>
              </a:rPr>
              <a:t>(Rubrics)</a:t>
            </a:r>
            <a:endParaRPr lang="en-US" sz="2800" dirty="0">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xmlns="" val="22227675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buNone/>
            </a:pPr>
            <a:r>
              <a:rPr lang="ta-IN" dirty="0" smtClean="0">
                <a:latin typeface="Arial Unicode MS" pitchFamily="34" charset="-128"/>
                <a:ea typeface="Arial Unicode MS" pitchFamily="34" charset="-128"/>
                <a:cs typeface="Arial Unicode MS" pitchFamily="34" charset="-128"/>
              </a:rPr>
              <a:t>மாணவர்கள் </a:t>
            </a:r>
            <a:r>
              <a:rPr lang="ta-IN" dirty="0">
                <a:latin typeface="Arial Unicode MS" pitchFamily="34" charset="-128"/>
                <a:ea typeface="Arial Unicode MS" pitchFamily="34" charset="-128"/>
                <a:cs typeface="Arial Unicode MS" pitchFamily="34" charset="-128"/>
              </a:rPr>
              <a:t>அனைவரும் நம்முடைய முன்னேற்றத்தை அறிந்துகொள்ளும் வாய்ப்புகளை ஏற்படுத்தி தருதல் அவசியம். சுயமதிப்பீடு என்பது மாணவர்களே தம்முடைய கற்றல் அடைவுகளை அதன் தரத்தை அளவீடு செய்து மேலும் கற்றல் செயல்களில் ஈடுபடுவதற்கு வழிவகை செய்யும் ஒரு முறையாகும். மாணவர்கள் தாமே தொடர்ச்சியான கட்டளையை பெறுவதற்குத் தம்மைத்தாமே மதிப்பீடு செய்துகொள்ளும் முறை மிகவும் பயன்தரக் கூடியது இதுதான் அவருடைய எதிர்கால வளர்ச்சியில் மிகவும் முக்கியமான பணியைச் செய்யும் முறையாக உள்ளது. </a:t>
            </a:r>
            <a:endParaRPr lang="en-US" dirty="0">
              <a:latin typeface="Arial Unicode MS" pitchFamily="34" charset="-128"/>
              <a:ea typeface="Arial Unicode MS" pitchFamily="34" charset="-128"/>
              <a:cs typeface="Arial Unicode MS" pitchFamily="34" charset="-128"/>
            </a:endParaRPr>
          </a:p>
        </p:txBody>
      </p:sp>
      <p:sp>
        <p:nvSpPr>
          <p:cNvPr id="2" name="Title 1"/>
          <p:cNvSpPr>
            <a:spLocks noGrp="1"/>
          </p:cNvSpPr>
          <p:nvPr>
            <p:ph type="title"/>
          </p:nvPr>
        </p:nvSpPr>
        <p:spPr/>
        <p:txBody>
          <a:bodyPr>
            <a:normAutofit/>
          </a:bodyPr>
          <a:lstStyle/>
          <a:p>
            <a:r>
              <a:rPr lang="en-US" sz="3600" b="1" dirty="0" smtClean="0">
                <a:latin typeface="Arial Unicode MS" pitchFamily="34" charset="-128"/>
                <a:ea typeface="Arial Unicode MS" pitchFamily="34" charset="-128"/>
                <a:cs typeface="Arial Unicode MS" pitchFamily="34" charset="-128"/>
              </a:rPr>
              <a:t>IV. </a:t>
            </a:r>
            <a:r>
              <a:rPr lang="ta-IN" sz="3600" b="1" dirty="0" smtClean="0">
                <a:latin typeface="Arial Unicode MS" pitchFamily="34" charset="-128"/>
                <a:ea typeface="Arial Unicode MS" pitchFamily="34" charset="-128"/>
                <a:cs typeface="Arial Unicode MS" pitchFamily="34" charset="-128"/>
              </a:rPr>
              <a:t>ஒப்பார் குழு மதிப்பீடு</a:t>
            </a:r>
            <a:endParaRPr lang="en-US" sz="3600" dirty="0">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xmlns="" val="10906768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xmlns="" val="2607518391"/>
              </p:ext>
            </p:extLst>
          </p:nvPr>
        </p:nvGraphicFramePr>
        <p:xfrm>
          <a:off x="304800" y="304799"/>
          <a:ext cx="8686800" cy="5806060"/>
        </p:xfrm>
        <a:graphic>
          <a:graphicData uri="http://schemas.openxmlformats.org/drawingml/2006/table">
            <a:tbl>
              <a:tblPr firstRow="1" firstCol="1" bandRow="1">
                <a:tableStyleId>{5C22544A-7EE6-4342-B048-85BDC9FD1C3A}</a:tableStyleId>
              </a:tblPr>
              <a:tblGrid>
                <a:gridCol w="1214428"/>
                <a:gridCol w="2366972"/>
                <a:gridCol w="1524000"/>
                <a:gridCol w="1676400"/>
                <a:gridCol w="1905000"/>
              </a:tblGrid>
              <a:tr h="124393">
                <a:tc>
                  <a:txBody>
                    <a:bodyPr/>
                    <a:lstStyle/>
                    <a:p>
                      <a:pPr marL="0" marR="0" algn="just">
                        <a:lnSpc>
                          <a:spcPct val="107000"/>
                        </a:lnSpc>
                        <a:spcBef>
                          <a:spcPts val="0"/>
                        </a:spcBef>
                        <a:spcAft>
                          <a:spcPts val="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4</a:t>
                      </a:r>
                    </a:p>
                  </a:txBody>
                  <a:tcPr marL="13058" marR="13058" marT="0" marB="0"/>
                </a:tc>
                <a:tc>
                  <a:txBody>
                    <a:bodyPr/>
                    <a:lstStyle/>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3</a:t>
                      </a:r>
                    </a:p>
                  </a:txBody>
                  <a:tcPr marL="13058" marR="13058" marT="0" marB="0"/>
                </a:tc>
                <a:tc>
                  <a:txBody>
                    <a:bodyPr/>
                    <a:lstStyle/>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2</a:t>
                      </a:r>
                    </a:p>
                  </a:txBody>
                  <a:tcPr marL="13058" marR="13058" marT="0" marB="0"/>
                </a:tc>
                <a:tc>
                  <a:txBody>
                    <a:bodyPr/>
                    <a:lstStyle/>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1</a:t>
                      </a:r>
                    </a:p>
                  </a:txBody>
                  <a:tcPr marL="13058" marR="13058" marT="0" marB="0"/>
                </a:tc>
              </a:tr>
              <a:tr h="1105854">
                <a:tc>
                  <a:txBody>
                    <a:bodyPr/>
                    <a:lstStyle/>
                    <a:p>
                      <a:pPr marL="0" marR="0" algn="just">
                        <a:lnSpc>
                          <a:spcPct val="107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குழுவில் பங்கேற்பு</a:t>
                      </a:r>
                      <a:endParaRPr lang="en-US" sz="1200" dirty="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குழு உறுப்பினர் எப்போதும் வகுப்பறைச் செயல்பாடுகளில் முழுமையாக பங்கேற்றல்</a:t>
                      </a:r>
                      <a:endParaRPr lang="en-US" sz="120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குழு உறுப்பினர் வகுப்பறைச் செயல்பாடுகளில் அவ்வப்போது பங்கேற்றல்</a:t>
                      </a:r>
                      <a:endParaRPr lang="en-US" sz="120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குழு உறுப்பினர் வகுப்பறைச் செயல்பாடுகளில் எப்பொழுதாவது பங்கேற்று ஒருசில நேரங்களை வீணடித்தல் </a:t>
                      </a:r>
                      <a:r>
                        <a:rPr lang="en-US" sz="1200">
                          <a:effectLst/>
                          <a:latin typeface="Arial Unicode MS" pitchFamily="34" charset="-128"/>
                          <a:ea typeface="Arial Unicode MS" pitchFamily="34" charset="-128"/>
                          <a:cs typeface="Arial Unicode MS" pitchFamily="34" charset="-128"/>
                        </a:rPr>
                        <a:t> </a:t>
                      </a:r>
                    </a:p>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குழு உறுப்பினர் வகுப்பறைச் செயல்பாடுகளில் பங்கேற்கவில்லை நேரத்தை வீணடித்தல் தொடர்பற்ற வேளையில் பங்கு பெறுதல்.</a:t>
                      </a:r>
                      <a:endParaRPr lang="en-US" sz="120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r>
              <a:tr h="2479041">
                <a:tc>
                  <a:txBody>
                    <a:bodyPr/>
                    <a:lstStyle/>
                    <a:p>
                      <a:pPr marL="0" marR="0" algn="just">
                        <a:lnSpc>
                          <a:spcPct val="107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தலைமை பண்பு</a:t>
                      </a:r>
                      <a:endParaRPr lang="en-US" sz="120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800"/>
                        </a:spcAft>
                      </a:pPr>
                      <a:r>
                        <a:rPr lang="ta-IN" sz="1200" dirty="0">
                          <a:effectLst/>
                          <a:latin typeface="Arial Unicode MS" pitchFamily="34" charset="-128"/>
                          <a:ea typeface="Arial Unicode MS" pitchFamily="34" charset="-128"/>
                          <a:cs typeface="Arial Unicode MS" pitchFamily="34" charset="-128"/>
                        </a:rPr>
                        <a:t>குழு உறுப்பினர் தலைமை பண்பை முழுமையாக உணர்ந்து இருக்கின்றார். குழுவில் ஏற்படும் சிறுசிறு பிரச்சனைகளுக்கான தீர்வுகளை கொடுத்து குறுவை நேர்மறையான மனப்பாங்குடன் வைத்திருக்க உதவுகிறார். குழுவிற்கான செயல்பாடுகளை நன்கு புரிந்துகொண்டு அது எவ்வித இடையூறுமின்றி நடப்பதற்கு உதவுகிறார்</a:t>
                      </a:r>
                      <a:endParaRPr lang="en-US" sz="1200" dirty="0">
                        <a:effectLst/>
                        <a:latin typeface="Arial Unicode MS" pitchFamily="34" charset="-128"/>
                        <a:ea typeface="Arial Unicode MS" pitchFamily="34" charset="-128"/>
                        <a:cs typeface="Arial Unicode MS" pitchFamily="34" charset="-128"/>
                      </a:endParaRPr>
                    </a:p>
                  </a:txBody>
                  <a:tcPr marL="13058" marR="13058" marT="0" marB="0"/>
                </a:tc>
                <a:tc>
                  <a:txBody>
                    <a:bodyPr/>
                    <a:lstStyle/>
                    <a:p>
                      <a:pPr marL="0" marR="0" algn="just">
                        <a:lnSpc>
                          <a:spcPct val="107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குழு உறுப்பினர் தலைமை பண்பை பற்றி புரிந்திருக்கிறார் குழு செயல்பாடுகளில் பொருத்தமாக பங்கேற்கிறார்.</a:t>
                      </a:r>
                      <a:endParaRPr lang="en-US" sz="1200" dirty="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குழு உறுப்பினர் தலைமைப்பண்பிலிருந்து விலகி மற்றவர்களை தலைமை ஏற்கச் சொல்லி கேட்டுக் கொள்கிறார் அல்லது மற்றவர்களை விடவும் அதீத முயற்சியுடன் தன்னை முதன்மைப் படுத்திக்கொள்ள நினைக்கிறார்.</a:t>
                      </a:r>
                      <a:endParaRPr lang="en-US" sz="120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குழு உறுப்பினர் தலைமைத்துவத்தை பற்றி அறிந்திருக்கவில்லை. உருப்படியான எந்த செயலையும் குழுவில் செய்யவில்லை.</a:t>
                      </a:r>
                      <a:endParaRPr lang="en-US" sz="120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r>
              <a:tr h="1327025">
                <a:tc>
                  <a:txBody>
                    <a:bodyPr/>
                    <a:lstStyle/>
                    <a:p>
                      <a:pPr marL="0" marR="0" algn="just">
                        <a:lnSpc>
                          <a:spcPct val="107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கவனித்தல்</a:t>
                      </a:r>
                      <a:endParaRPr lang="en-US" sz="120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குழு உறுப்பினர் மிக ஆழ்ந்த கவனத்துடன் மற்றவர்களின் கருத்தைக்  கவனிக்கிறார்.</a:t>
                      </a:r>
                      <a:endParaRPr lang="en-US" sz="120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குழு உறுப்பினர் மற்றவர்களுடைய கருத்தைப் பெரும்பாலும் கேட்டுக்கொள்கிறார்.</a:t>
                      </a:r>
                      <a:endParaRPr lang="en-US" sz="120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குழு உறுப்பினர் ஒரு சில சமயங்களில் மற்றவர்களின் கருத்தைக்  கேட்பதில்லை.</a:t>
                      </a:r>
                      <a:endParaRPr lang="en-US" sz="120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குழு உறுப்பினர் எப்போதுமே மற்றவர்களின் கருத்தைக்  கேட்பதும் இல்லை மற்றவர்களை அவ்வப்போது குறுக்கீடு செய்து கொண்டும் இருக்கின்றார்.</a:t>
                      </a:r>
                      <a:endParaRPr lang="en-US" sz="1200" dirty="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r>
            </a:tbl>
          </a:graphicData>
        </a:graphic>
      </p:graphicFrame>
    </p:spTree>
    <p:extLst>
      <p:ext uri="{BB962C8B-B14F-4D97-AF65-F5344CB8AC3E}">
        <p14:creationId xmlns:p14="http://schemas.microsoft.com/office/powerpoint/2010/main" xmlns="" val="40091954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xmlns="" val="2717061489"/>
              </p:ext>
            </p:extLst>
          </p:nvPr>
        </p:nvGraphicFramePr>
        <p:xfrm>
          <a:off x="228600" y="381000"/>
          <a:ext cx="8686800" cy="5936107"/>
        </p:xfrm>
        <a:graphic>
          <a:graphicData uri="http://schemas.openxmlformats.org/drawingml/2006/table">
            <a:tbl>
              <a:tblPr firstRow="1" firstCol="1" bandRow="1">
                <a:tableStyleId>{5C22544A-7EE6-4342-B048-85BDC9FD1C3A}</a:tableStyleId>
              </a:tblPr>
              <a:tblGrid>
                <a:gridCol w="1214428"/>
                <a:gridCol w="1482043"/>
                <a:gridCol w="1880935"/>
                <a:gridCol w="2054697"/>
                <a:gridCol w="2054697"/>
              </a:tblGrid>
              <a:tr h="897539">
                <a:tc>
                  <a:txBody>
                    <a:bodyPr/>
                    <a:lstStyle/>
                    <a:p>
                      <a:pPr marL="0" marR="0" algn="just">
                        <a:lnSpc>
                          <a:spcPct val="107000"/>
                        </a:lnSpc>
                        <a:spcBef>
                          <a:spcPts val="0"/>
                        </a:spcBef>
                        <a:spcAft>
                          <a:spcPts val="0"/>
                        </a:spcAft>
                      </a:pPr>
                      <a:r>
                        <a:rPr lang="ta-IN" sz="1050" dirty="0">
                          <a:effectLst/>
                        </a:rPr>
                        <a:t>பின்னூட்டம்</a:t>
                      </a:r>
                      <a:endParaRPr lang="en-US" sz="1050" dirty="0">
                        <a:effectLst/>
                      </a:endParaRPr>
                    </a:p>
                    <a:p>
                      <a:pPr marL="0" marR="0" algn="just">
                        <a:lnSpc>
                          <a:spcPct val="107000"/>
                        </a:lnSpc>
                        <a:spcBef>
                          <a:spcPts val="0"/>
                        </a:spcBef>
                        <a:spcAft>
                          <a:spcPts val="800"/>
                        </a:spcAft>
                      </a:pPr>
                      <a:r>
                        <a:rPr lang="en-US" sz="1050" dirty="0">
                          <a:effectLst/>
                        </a:rPr>
                        <a:t> </a:t>
                      </a:r>
                      <a:endParaRPr lang="en-US" sz="1050" dirty="0">
                        <a:effectLst/>
                        <a:latin typeface="Arial Unicode MS"/>
                        <a:ea typeface="Calibri"/>
                      </a:endParaRPr>
                    </a:p>
                  </a:txBody>
                  <a:tcPr marL="13058" marR="13058" marT="0" marB="0"/>
                </a:tc>
                <a:tc>
                  <a:txBody>
                    <a:bodyPr/>
                    <a:lstStyle/>
                    <a:p>
                      <a:pPr marL="0" marR="0" algn="just">
                        <a:lnSpc>
                          <a:spcPct val="107000"/>
                        </a:lnSpc>
                        <a:spcBef>
                          <a:spcPts val="0"/>
                        </a:spcBef>
                        <a:spcAft>
                          <a:spcPts val="0"/>
                        </a:spcAft>
                      </a:pPr>
                      <a:r>
                        <a:rPr lang="ta-IN" sz="1050" dirty="0">
                          <a:effectLst/>
                        </a:rPr>
                        <a:t>குழு உறுப்பினர் மற்றவர்களுக்காகப்  பின்னூட்டத்தை மிக விரிவாகவும் ஆழ்ந்த அறிவுடனும் முன்னேற்றத்திற்கான கருவியாகவும்  பாவித்து தன்னுடைய கருத்தை வழங்குகிறார்.</a:t>
                      </a:r>
                      <a:endParaRPr lang="en-US" sz="1050" dirty="0">
                        <a:effectLst/>
                      </a:endParaRPr>
                    </a:p>
                    <a:p>
                      <a:pPr marL="0" marR="0" algn="just">
                        <a:lnSpc>
                          <a:spcPct val="107000"/>
                        </a:lnSpc>
                        <a:spcBef>
                          <a:spcPts val="0"/>
                        </a:spcBef>
                        <a:spcAft>
                          <a:spcPts val="800"/>
                        </a:spcAft>
                      </a:pPr>
                      <a:r>
                        <a:rPr lang="en-US" sz="1050" dirty="0">
                          <a:effectLst/>
                        </a:rPr>
                        <a:t> </a:t>
                      </a:r>
                      <a:endParaRPr lang="en-US" sz="1050" dirty="0">
                        <a:effectLst/>
                        <a:latin typeface="Arial Unicode MS"/>
                        <a:ea typeface="Calibri"/>
                      </a:endParaRPr>
                    </a:p>
                  </a:txBody>
                  <a:tcPr marL="13058" marR="13058" marT="0" marB="0"/>
                </a:tc>
                <a:tc>
                  <a:txBody>
                    <a:bodyPr/>
                    <a:lstStyle/>
                    <a:p>
                      <a:pPr marL="0" marR="0" algn="just">
                        <a:lnSpc>
                          <a:spcPct val="107000"/>
                        </a:lnSpc>
                        <a:spcBef>
                          <a:spcPts val="0"/>
                        </a:spcBef>
                        <a:spcAft>
                          <a:spcPts val="0"/>
                        </a:spcAft>
                      </a:pPr>
                      <a:r>
                        <a:rPr lang="ta-IN" sz="1050" dirty="0">
                          <a:effectLst/>
                        </a:rPr>
                        <a:t>குழு உறுப்பினர் முன்னேற்றத்திற்குத்  தவறான பின்னூட்டத்தை தேவைப்படும்போது வழங்குகிறார்.</a:t>
                      </a:r>
                      <a:endParaRPr lang="en-US" sz="1050" dirty="0">
                        <a:effectLst/>
                      </a:endParaRPr>
                    </a:p>
                    <a:p>
                      <a:pPr marL="0" marR="0" algn="just">
                        <a:lnSpc>
                          <a:spcPct val="107000"/>
                        </a:lnSpc>
                        <a:spcBef>
                          <a:spcPts val="0"/>
                        </a:spcBef>
                        <a:spcAft>
                          <a:spcPts val="800"/>
                        </a:spcAft>
                      </a:pPr>
                      <a:r>
                        <a:rPr lang="en-US" sz="1050" dirty="0">
                          <a:effectLst/>
                        </a:rPr>
                        <a:t> </a:t>
                      </a:r>
                      <a:endParaRPr lang="en-US" sz="1050" dirty="0">
                        <a:effectLst/>
                        <a:latin typeface="Arial Unicode MS"/>
                        <a:ea typeface="Calibri"/>
                      </a:endParaRPr>
                    </a:p>
                  </a:txBody>
                  <a:tcPr marL="13058" marR="13058" marT="0" marB="0"/>
                </a:tc>
                <a:tc>
                  <a:txBody>
                    <a:bodyPr/>
                    <a:lstStyle/>
                    <a:p>
                      <a:pPr marL="0" marR="0" algn="just">
                        <a:lnSpc>
                          <a:spcPct val="107000"/>
                        </a:lnSpc>
                        <a:spcBef>
                          <a:spcPts val="0"/>
                        </a:spcBef>
                        <a:spcAft>
                          <a:spcPts val="0"/>
                        </a:spcAft>
                      </a:pPr>
                      <a:r>
                        <a:rPr lang="ta-IN" sz="1050">
                          <a:effectLst/>
                        </a:rPr>
                        <a:t>குழு உறுப்பினர் முன்னேற்றத்திற்கு தேவையான பின்னூட்டத்தை வழங்குகிறார் ஆனால் ஒரு சில சமயங்களில் அது பொருந்தாத ஒன்றாகவும் அல்லது தேவையற்ற ஒன்றாகவும்  மாறிவிடுகிறது.</a:t>
                      </a:r>
                      <a:endParaRPr lang="en-US" sz="1050">
                        <a:effectLst/>
                      </a:endParaRPr>
                    </a:p>
                    <a:p>
                      <a:pPr marL="0" marR="0" algn="just">
                        <a:lnSpc>
                          <a:spcPct val="107000"/>
                        </a:lnSpc>
                        <a:spcBef>
                          <a:spcPts val="0"/>
                        </a:spcBef>
                        <a:spcAft>
                          <a:spcPts val="800"/>
                        </a:spcAft>
                      </a:pPr>
                      <a:r>
                        <a:rPr lang="en-US" sz="1050">
                          <a:effectLst/>
                        </a:rPr>
                        <a:t> </a:t>
                      </a:r>
                      <a:endParaRPr lang="en-US" sz="1050">
                        <a:effectLst/>
                        <a:latin typeface="Arial Unicode MS"/>
                        <a:ea typeface="Calibri"/>
                      </a:endParaRPr>
                    </a:p>
                  </a:txBody>
                  <a:tcPr marL="13058" marR="13058" marT="0" marB="0"/>
                </a:tc>
                <a:tc>
                  <a:txBody>
                    <a:bodyPr/>
                    <a:lstStyle/>
                    <a:p>
                      <a:pPr marL="0" marR="0" algn="just">
                        <a:lnSpc>
                          <a:spcPct val="107000"/>
                        </a:lnSpc>
                        <a:spcBef>
                          <a:spcPts val="0"/>
                        </a:spcBef>
                        <a:spcAft>
                          <a:spcPts val="0"/>
                        </a:spcAft>
                      </a:pPr>
                      <a:r>
                        <a:rPr lang="ta-IN" sz="1050">
                          <a:effectLst/>
                        </a:rPr>
                        <a:t>குழு உறுப்பினர் எத்தகைய / எந்தவொரு பின்னூட்டத்தையும் வழங்குவதில்லை.</a:t>
                      </a:r>
                      <a:endParaRPr lang="en-US" sz="1050">
                        <a:effectLst/>
                      </a:endParaRPr>
                    </a:p>
                    <a:p>
                      <a:pPr marL="0" marR="0" algn="just">
                        <a:lnSpc>
                          <a:spcPct val="107000"/>
                        </a:lnSpc>
                        <a:spcBef>
                          <a:spcPts val="0"/>
                        </a:spcBef>
                        <a:spcAft>
                          <a:spcPts val="800"/>
                        </a:spcAft>
                      </a:pPr>
                      <a:r>
                        <a:rPr lang="en-US" sz="1050">
                          <a:effectLst/>
                        </a:rPr>
                        <a:t> </a:t>
                      </a:r>
                      <a:endParaRPr lang="en-US" sz="1050">
                        <a:effectLst/>
                        <a:latin typeface="Arial Unicode MS"/>
                        <a:ea typeface="Calibri"/>
                      </a:endParaRPr>
                    </a:p>
                  </a:txBody>
                  <a:tcPr marL="13058" marR="13058" marT="0" marB="0"/>
                </a:tc>
              </a:tr>
              <a:tr h="698086">
                <a:tc>
                  <a:txBody>
                    <a:bodyPr/>
                    <a:lstStyle/>
                    <a:p>
                      <a:pPr marL="0" marR="0" algn="just">
                        <a:lnSpc>
                          <a:spcPct val="107000"/>
                        </a:lnSpc>
                        <a:spcBef>
                          <a:spcPts val="0"/>
                        </a:spcBef>
                        <a:spcAft>
                          <a:spcPts val="0"/>
                        </a:spcAft>
                      </a:pPr>
                      <a:r>
                        <a:rPr lang="ta-IN" sz="1050">
                          <a:effectLst/>
                        </a:rPr>
                        <a:t>கூட்டுறவு</a:t>
                      </a:r>
                      <a:endParaRPr lang="en-US" sz="1050">
                        <a:effectLst/>
                      </a:endParaRPr>
                    </a:p>
                    <a:p>
                      <a:pPr marL="0" marR="0" algn="just">
                        <a:lnSpc>
                          <a:spcPct val="107000"/>
                        </a:lnSpc>
                        <a:spcBef>
                          <a:spcPts val="0"/>
                        </a:spcBef>
                        <a:spcAft>
                          <a:spcPts val="800"/>
                        </a:spcAft>
                      </a:pPr>
                      <a:r>
                        <a:rPr lang="en-US" sz="1050">
                          <a:effectLst/>
                        </a:rPr>
                        <a:t> </a:t>
                      </a:r>
                      <a:endParaRPr lang="en-US" sz="1050">
                        <a:effectLst/>
                        <a:latin typeface="Arial Unicode MS"/>
                        <a:ea typeface="Calibri"/>
                      </a:endParaRPr>
                    </a:p>
                  </a:txBody>
                  <a:tcPr marL="13058" marR="13058" marT="0" marB="0"/>
                </a:tc>
                <a:tc>
                  <a:txBody>
                    <a:bodyPr/>
                    <a:lstStyle/>
                    <a:p>
                      <a:pPr marL="0" marR="0" algn="just">
                        <a:lnSpc>
                          <a:spcPct val="107000"/>
                        </a:lnSpc>
                        <a:spcBef>
                          <a:spcPts val="0"/>
                        </a:spcBef>
                        <a:spcAft>
                          <a:spcPts val="0"/>
                        </a:spcAft>
                      </a:pPr>
                      <a:r>
                        <a:rPr lang="ta-IN" sz="1050" dirty="0">
                          <a:effectLst/>
                        </a:rPr>
                        <a:t>குழு உறுப்பினர் மற்றவர்களை மிகுந்த மரியாதையுடன் எதிர்கொள்கிறார் மற்றவர்களுடைய வேலையை பகிர்ந்து கொள்கிறார்.</a:t>
                      </a:r>
                      <a:endParaRPr lang="en-US" sz="1050" dirty="0">
                        <a:effectLst/>
                      </a:endParaRPr>
                    </a:p>
                    <a:p>
                      <a:pPr marL="0" marR="0" algn="just">
                        <a:lnSpc>
                          <a:spcPct val="107000"/>
                        </a:lnSpc>
                        <a:spcBef>
                          <a:spcPts val="0"/>
                        </a:spcBef>
                        <a:spcAft>
                          <a:spcPts val="800"/>
                        </a:spcAft>
                      </a:pPr>
                      <a:r>
                        <a:rPr lang="en-US" sz="1050" dirty="0">
                          <a:effectLst/>
                        </a:rPr>
                        <a:t> </a:t>
                      </a:r>
                      <a:endParaRPr lang="en-US" sz="1050" dirty="0">
                        <a:effectLst/>
                        <a:latin typeface="Arial Unicode MS"/>
                        <a:ea typeface="Calibri"/>
                      </a:endParaRPr>
                    </a:p>
                  </a:txBody>
                  <a:tcPr marL="13058" marR="13058" marT="0" marB="0"/>
                </a:tc>
                <a:tc>
                  <a:txBody>
                    <a:bodyPr/>
                    <a:lstStyle/>
                    <a:p>
                      <a:pPr marL="0" marR="0" algn="just">
                        <a:lnSpc>
                          <a:spcPct val="107000"/>
                        </a:lnSpc>
                        <a:spcBef>
                          <a:spcPts val="0"/>
                        </a:spcBef>
                        <a:spcAft>
                          <a:spcPts val="0"/>
                        </a:spcAft>
                      </a:pPr>
                      <a:r>
                        <a:rPr lang="ta-IN" sz="1050" dirty="0">
                          <a:effectLst/>
                        </a:rPr>
                        <a:t>குழு உறுப்பினர் எப்பொழுதாவதுதான் மற்றவர்களுடைய வேலையைப் பகிர்ந்து கொள்கிறார் மற்றவர்களை மரியாதையுடன் நடத்துகிறார்</a:t>
                      </a:r>
                      <a:endParaRPr lang="en-US" sz="1050" dirty="0">
                        <a:effectLst/>
                      </a:endParaRPr>
                    </a:p>
                    <a:p>
                      <a:pPr marL="0" marR="0" algn="just">
                        <a:lnSpc>
                          <a:spcPct val="107000"/>
                        </a:lnSpc>
                        <a:spcBef>
                          <a:spcPts val="0"/>
                        </a:spcBef>
                        <a:spcAft>
                          <a:spcPts val="800"/>
                        </a:spcAft>
                      </a:pPr>
                      <a:r>
                        <a:rPr lang="en-US" sz="1050" dirty="0">
                          <a:effectLst/>
                        </a:rPr>
                        <a:t> </a:t>
                      </a:r>
                      <a:endParaRPr lang="en-US" sz="1050" dirty="0">
                        <a:effectLst/>
                        <a:latin typeface="Arial Unicode MS"/>
                        <a:ea typeface="Calibri"/>
                      </a:endParaRPr>
                    </a:p>
                  </a:txBody>
                  <a:tcPr marL="13058" marR="13058" marT="0" marB="0"/>
                </a:tc>
                <a:tc>
                  <a:txBody>
                    <a:bodyPr/>
                    <a:lstStyle/>
                    <a:p>
                      <a:pPr marL="0" marR="0" algn="just">
                        <a:lnSpc>
                          <a:spcPct val="107000"/>
                        </a:lnSpc>
                        <a:spcBef>
                          <a:spcPts val="0"/>
                        </a:spcBef>
                        <a:spcAft>
                          <a:spcPts val="0"/>
                        </a:spcAft>
                      </a:pPr>
                      <a:r>
                        <a:rPr lang="ta-IN" sz="1050" dirty="0">
                          <a:effectLst/>
                        </a:rPr>
                        <a:t>குழு உறுப்பினர் மற்ற உறுப்பிநர்களை மரியாதையுடன் நடத்துகிறார் ஒரு சில சமயங்களில் மரியாதை குறைவாக நடத்துகிறார் மற்றவர்களுடைய வேலையை பகிர்ந்து கொள்வதில்லை.</a:t>
                      </a:r>
                      <a:endParaRPr lang="en-US" sz="1050" dirty="0">
                        <a:effectLst/>
                      </a:endParaRPr>
                    </a:p>
                    <a:p>
                      <a:pPr marL="0" marR="0" algn="just">
                        <a:lnSpc>
                          <a:spcPct val="107000"/>
                        </a:lnSpc>
                        <a:spcBef>
                          <a:spcPts val="0"/>
                        </a:spcBef>
                        <a:spcAft>
                          <a:spcPts val="800"/>
                        </a:spcAft>
                      </a:pPr>
                      <a:r>
                        <a:rPr lang="en-US" sz="1050" dirty="0">
                          <a:effectLst/>
                        </a:rPr>
                        <a:t> </a:t>
                      </a:r>
                      <a:endParaRPr lang="en-US" sz="1050" dirty="0">
                        <a:effectLst/>
                        <a:latin typeface="Arial Unicode MS"/>
                        <a:ea typeface="Calibri"/>
                      </a:endParaRPr>
                    </a:p>
                  </a:txBody>
                  <a:tcPr marL="13058" marR="13058" marT="0" marB="0"/>
                </a:tc>
                <a:tc>
                  <a:txBody>
                    <a:bodyPr/>
                    <a:lstStyle/>
                    <a:p>
                      <a:pPr marL="0" marR="0" algn="just">
                        <a:lnSpc>
                          <a:spcPct val="107000"/>
                        </a:lnSpc>
                        <a:spcBef>
                          <a:spcPts val="0"/>
                        </a:spcBef>
                        <a:spcAft>
                          <a:spcPts val="0"/>
                        </a:spcAft>
                      </a:pPr>
                      <a:r>
                        <a:rPr lang="ta-IN" sz="1050">
                          <a:effectLst/>
                        </a:rPr>
                        <a:t>குழு உறுப்பினர் மற்றவர்களை மரியாதைக்குறைவாக நடத்துகிறார் மற்றவர்கள் வேலையை எப்போதும் பகிர்ந்து கொள்வதில்லை</a:t>
                      </a:r>
                      <a:endParaRPr lang="en-US" sz="1050">
                        <a:effectLst/>
                      </a:endParaRPr>
                    </a:p>
                    <a:p>
                      <a:pPr marL="0" marR="0" algn="just">
                        <a:lnSpc>
                          <a:spcPct val="107000"/>
                        </a:lnSpc>
                        <a:spcBef>
                          <a:spcPts val="0"/>
                        </a:spcBef>
                        <a:spcAft>
                          <a:spcPts val="800"/>
                        </a:spcAft>
                      </a:pPr>
                      <a:r>
                        <a:rPr lang="en-US" sz="1050">
                          <a:effectLst/>
                        </a:rPr>
                        <a:t> </a:t>
                      </a:r>
                      <a:endParaRPr lang="en-US" sz="1050">
                        <a:effectLst/>
                        <a:latin typeface="Arial Unicode MS"/>
                        <a:ea typeface="Calibri"/>
                      </a:endParaRPr>
                    </a:p>
                  </a:txBody>
                  <a:tcPr marL="13058" marR="13058" marT="0" marB="0"/>
                </a:tc>
              </a:tr>
              <a:tr h="853778">
                <a:tc>
                  <a:txBody>
                    <a:bodyPr/>
                    <a:lstStyle/>
                    <a:p>
                      <a:pPr marL="0" marR="0" algn="just">
                        <a:lnSpc>
                          <a:spcPct val="115000"/>
                        </a:lnSpc>
                        <a:spcBef>
                          <a:spcPts val="0"/>
                        </a:spcBef>
                        <a:spcAft>
                          <a:spcPts val="0"/>
                        </a:spcAft>
                      </a:pPr>
                      <a:r>
                        <a:rPr lang="ta-IN" sz="1050">
                          <a:effectLst/>
                        </a:rPr>
                        <a:t>நேர மேலாண்மை</a:t>
                      </a:r>
                      <a:endParaRPr lang="en-US" sz="1050">
                        <a:effectLst/>
                      </a:endParaRPr>
                    </a:p>
                    <a:p>
                      <a:pPr marL="0" marR="0" algn="just">
                        <a:lnSpc>
                          <a:spcPct val="107000"/>
                        </a:lnSpc>
                        <a:spcBef>
                          <a:spcPts val="0"/>
                        </a:spcBef>
                        <a:spcAft>
                          <a:spcPts val="800"/>
                        </a:spcAft>
                      </a:pPr>
                      <a:r>
                        <a:rPr lang="en-US" sz="1050">
                          <a:effectLst/>
                        </a:rPr>
                        <a:t> </a:t>
                      </a:r>
                      <a:endParaRPr lang="en-US" sz="1050">
                        <a:effectLst/>
                        <a:latin typeface="Arial Unicode MS"/>
                        <a:ea typeface="Calibri"/>
                      </a:endParaRPr>
                    </a:p>
                  </a:txBody>
                  <a:tcPr marL="13058" marR="13058" marT="0" marB="0"/>
                </a:tc>
                <a:tc>
                  <a:txBody>
                    <a:bodyPr/>
                    <a:lstStyle/>
                    <a:p>
                      <a:pPr marL="0" marR="0" algn="just">
                        <a:lnSpc>
                          <a:spcPct val="115000"/>
                        </a:lnSpc>
                        <a:spcBef>
                          <a:spcPts val="0"/>
                        </a:spcBef>
                        <a:spcAft>
                          <a:spcPts val="0"/>
                        </a:spcAft>
                      </a:pPr>
                      <a:r>
                        <a:rPr lang="ta-IN" sz="1050">
                          <a:effectLst/>
                        </a:rPr>
                        <a:t>குழு உறுப்பினர் தனக்கு வழங்கப்பட்ட பணியை குறிப்பிட்ட காலத்திற்குள் முடிக்கிறார்</a:t>
                      </a:r>
                      <a:endParaRPr lang="en-US" sz="1050">
                        <a:effectLst/>
                      </a:endParaRPr>
                    </a:p>
                    <a:p>
                      <a:pPr marL="0" marR="0" algn="just">
                        <a:lnSpc>
                          <a:spcPct val="107000"/>
                        </a:lnSpc>
                        <a:spcBef>
                          <a:spcPts val="0"/>
                        </a:spcBef>
                        <a:spcAft>
                          <a:spcPts val="800"/>
                        </a:spcAft>
                      </a:pPr>
                      <a:r>
                        <a:rPr lang="en-US" sz="1050">
                          <a:effectLst/>
                        </a:rPr>
                        <a:t> </a:t>
                      </a:r>
                      <a:endParaRPr lang="en-US" sz="1050">
                        <a:effectLst/>
                        <a:latin typeface="Arial Unicode MS"/>
                        <a:ea typeface="Calibri"/>
                      </a:endParaRPr>
                    </a:p>
                  </a:txBody>
                  <a:tcPr marL="13058" marR="13058" marT="0" marB="0"/>
                </a:tc>
                <a:tc>
                  <a:txBody>
                    <a:bodyPr/>
                    <a:lstStyle/>
                    <a:p>
                      <a:pPr marL="0" marR="0" algn="just">
                        <a:lnSpc>
                          <a:spcPct val="115000"/>
                        </a:lnSpc>
                        <a:spcBef>
                          <a:spcPts val="0"/>
                        </a:spcBef>
                        <a:spcAft>
                          <a:spcPts val="0"/>
                        </a:spcAft>
                      </a:pPr>
                      <a:r>
                        <a:rPr lang="ta-IN" sz="1050">
                          <a:effectLst/>
                        </a:rPr>
                        <a:t>குழு உறுப்பினர் தனக்கு வழங்கப்பட்ட பணியை முடிக்கிறார் ஆனால் அவ்வப்போது வேறு வேலைகளில் ஈடுபடுவதால் குறிப்பிட்ட காலத்திற்குள் பணியை முடிக்க முடிவதில்லை.</a:t>
                      </a:r>
                      <a:endParaRPr lang="en-US" sz="1050">
                        <a:effectLst/>
                      </a:endParaRPr>
                    </a:p>
                    <a:p>
                      <a:pPr marL="0" marR="0" algn="just">
                        <a:lnSpc>
                          <a:spcPct val="107000"/>
                        </a:lnSpc>
                        <a:spcBef>
                          <a:spcPts val="0"/>
                        </a:spcBef>
                        <a:spcAft>
                          <a:spcPts val="800"/>
                        </a:spcAft>
                      </a:pPr>
                      <a:r>
                        <a:rPr lang="en-US" sz="1050">
                          <a:effectLst/>
                        </a:rPr>
                        <a:t> </a:t>
                      </a:r>
                      <a:endParaRPr lang="en-US" sz="1050">
                        <a:effectLst/>
                        <a:latin typeface="Arial Unicode MS"/>
                        <a:ea typeface="Calibri"/>
                      </a:endParaRPr>
                    </a:p>
                  </a:txBody>
                  <a:tcPr marL="13058" marR="13058" marT="0" marB="0"/>
                </a:tc>
                <a:tc>
                  <a:txBody>
                    <a:bodyPr/>
                    <a:lstStyle/>
                    <a:p>
                      <a:pPr marL="0" marR="0" algn="just">
                        <a:lnSpc>
                          <a:spcPct val="115000"/>
                        </a:lnSpc>
                        <a:spcBef>
                          <a:spcPts val="0"/>
                        </a:spcBef>
                        <a:spcAft>
                          <a:spcPts val="0"/>
                        </a:spcAft>
                      </a:pPr>
                      <a:r>
                        <a:rPr lang="ta-IN" sz="1050" dirty="0">
                          <a:effectLst/>
                        </a:rPr>
                        <a:t>குழு உறுப்பினர் குறிப்பிட்ட காலத்திற்குள் தனக்கு வழங்கப்பட்ட பணியை முடிப்பதில்லை.  ஏனெனில்</a:t>
                      </a:r>
                      <a:r>
                        <a:rPr lang="en-US" sz="1050" dirty="0">
                          <a:effectLst/>
                        </a:rPr>
                        <a:t>,</a:t>
                      </a:r>
                      <a:r>
                        <a:rPr lang="ta-IN" sz="1050" dirty="0">
                          <a:effectLst/>
                        </a:rPr>
                        <a:t> அவர் அவ்வப்பொழுது வேறு சில பணியில் ஈடுபடுகிறார்.</a:t>
                      </a:r>
                      <a:endParaRPr lang="en-US" sz="1050" dirty="0">
                        <a:effectLst/>
                      </a:endParaRPr>
                    </a:p>
                    <a:p>
                      <a:pPr marL="0" marR="0" algn="just">
                        <a:lnSpc>
                          <a:spcPct val="107000"/>
                        </a:lnSpc>
                        <a:spcBef>
                          <a:spcPts val="0"/>
                        </a:spcBef>
                        <a:spcAft>
                          <a:spcPts val="800"/>
                        </a:spcAft>
                      </a:pPr>
                      <a:r>
                        <a:rPr lang="en-US" sz="1050" dirty="0">
                          <a:effectLst/>
                        </a:rPr>
                        <a:t> </a:t>
                      </a:r>
                      <a:endParaRPr lang="en-US" sz="1050" dirty="0">
                        <a:effectLst/>
                        <a:latin typeface="Arial Unicode MS"/>
                        <a:ea typeface="Calibri"/>
                      </a:endParaRPr>
                    </a:p>
                  </a:txBody>
                  <a:tcPr marL="13058" marR="13058" marT="0" marB="0"/>
                </a:tc>
                <a:tc>
                  <a:txBody>
                    <a:bodyPr/>
                    <a:lstStyle/>
                    <a:p>
                      <a:pPr marL="0" marR="0" algn="just">
                        <a:lnSpc>
                          <a:spcPct val="115000"/>
                        </a:lnSpc>
                        <a:spcBef>
                          <a:spcPts val="0"/>
                        </a:spcBef>
                        <a:spcAft>
                          <a:spcPts val="0"/>
                        </a:spcAft>
                      </a:pPr>
                      <a:r>
                        <a:rPr lang="ta-IN" sz="1050" dirty="0">
                          <a:effectLst/>
                        </a:rPr>
                        <a:t>குழு உறுப்பினர் தனக்கு வழங்கப்படும் பணியை எப்போதும் குறிப்பிட்ட காலத்திற்குள் முடிப்பதில்லை ஏனெனில் அவரது நடவடிக்கை குழுவில் இணைந்து போகும் வண்ணம் காணப்படவில்லை.</a:t>
                      </a:r>
                      <a:endParaRPr lang="en-US" sz="1050" dirty="0">
                        <a:effectLst/>
                      </a:endParaRPr>
                    </a:p>
                    <a:p>
                      <a:pPr marL="0" marR="0" algn="just">
                        <a:lnSpc>
                          <a:spcPct val="107000"/>
                        </a:lnSpc>
                        <a:spcBef>
                          <a:spcPts val="0"/>
                        </a:spcBef>
                        <a:spcAft>
                          <a:spcPts val="800"/>
                        </a:spcAft>
                      </a:pPr>
                      <a:r>
                        <a:rPr lang="en-US" sz="1050" dirty="0">
                          <a:effectLst/>
                        </a:rPr>
                        <a:t> </a:t>
                      </a:r>
                      <a:endParaRPr lang="en-US" sz="1050" dirty="0">
                        <a:effectLst/>
                        <a:latin typeface="Arial Unicode MS"/>
                        <a:ea typeface="Calibri"/>
                      </a:endParaRPr>
                    </a:p>
                  </a:txBody>
                  <a:tcPr marL="13058" marR="13058" marT="0" marB="0"/>
                </a:tc>
              </a:tr>
            </a:tbl>
          </a:graphicData>
        </a:graphic>
      </p:graphicFrame>
    </p:spTree>
    <p:extLst>
      <p:ext uri="{BB962C8B-B14F-4D97-AF65-F5344CB8AC3E}">
        <p14:creationId xmlns:p14="http://schemas.microsoft.com/office/powerpoint/2010/main" xmlns="" val="33811652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5334000"/>
          </a:xfrm>
        </p:spPr>
        <p:txBody>
          <a:bodyPr>
            <a:normAutofit fontScale="92500" lnSpcReduction="10000"/>
          </a:bodyPr>
          <a:lstStyle/>
          <a:p>
            <a:pPr marL="0" indent="0" algn="just">
              <a:buNone/>
            </a:pPr>
            <a:r>
              <a:rPr lang="en-US" dirty="0" err="1" smtClean="0">
                <a:latin typeface="Arial Unicode MS" pitchFamily="34" charset="-128"/>
                <a:ea typeface="Arial Unicode MS" pitchFamily="34" charset="-128"/>
                <a:cs typeface="Arial Unicode MS" pitchFamily="34" charset="-128"/>
              </a:rPr>
              <a:t>கற்றலுக்கான</a:t>
            </a:r>
            <a:r>
              <a:rPr lang="en-US" dirty="0" smtClean="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மதிப்பீடு</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என்பது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ஒரு</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மாணவன்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தனது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கற்றலை</a:t>
            </a:r>
            <a:r>
              <a:rPr lang="ta-IN" dirty="0">
                <a:latin typeface="Arial Unicode MS" pitchFamily="34" charset="-128"/>
                <a:ea typeface="Arial Unicode MS" pitchFamily="34" charset="-128"/>
                <a:cs typeface="Arial Unicode MS" pitchFamily="34" charset="-128"/>
              </a:rPr>
              <a:t>ப்  </a:t>
            </a:r>
            <a:r>
              <a:rPr lang="en-US" dirty="0" err="1">
                <a:latin typeface="Arial Unicode MS" pitchFamily="34" charset="-128"/>
                <a:ea typeface="Arial Unicode MS" pitchFamily="34" charset="-128"/>
                <a:cs typeface="Arial Unicode MS" pitchFamily="34" charset="-128"/>
              </a:rPr>
              <a:t>புரிந்து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கொள்வதாகும்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இது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அனைத்து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வகையான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மதிப்பீட்டு</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அம்சங்களில்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முக்கியத்துவம்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வாய்ந்த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ஒன்றாகும்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ஆகையால்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இதன்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முக்கியத்துவத்தினை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ஆரம்ப</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வகுப்புகளிலிருந்து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வலியுறுத்துவது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இன்றியமையாதது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அறிதலை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அறிந்துணர்தல்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என்பது</a:t>
            </a:r>
            <a:r>
              <a:rPr lang="en-US" dirty="0">
                <a:latin typeface="Arial Unicode MS" pitchFamily="34" charset="-128"/>
                <a:ea typeface="Arial Unicode MS" pitchFamily="34" charset="-128"/>
                <a:cs typeface="Arial Unicode MS" pitchFamily="34" charset="-128"/>
              </a:rPr>
              <a:t> (metacognition) </a:t>
            </a:r>
            <a:r>
              <a:rPr lang="en-US" dirty="0" err="1">
                <a:latin typeface="Arial Unicode MS" pitchFamily="34" charset="-128"/>
                <a:ea typeface="Arial Unicode MS" pitchFamily="34" charset="-128"/>
                <a:cs typeface="Arial Unicode MS" pitchFamily="34" charset="-128"/>
              </a:rPr>
              <a:t>ஒருவரது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வேலையை</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a:t>
            </a:r>
            <a:r>
              <a:rPr lang="en-US" dirty="0">
                <a:latin typeface="Arial Unicode MS" pitchFamily="34" charset="-128"/>
                <a:ea typeface="Arial Unicode MS" pitchFamily="34" charset="-128"/>
                <a:cs typeface="Arial Unicode MS" pitchFamily="34" charset="-128"/>
              </a:rPr>
              <a:t> / </a:t>
            </a:r>
            <a:r>
              <a:rPr lang="en-US" dirty="0" err="1">
                <a:latin typeface="Arial Unicode MS" pitchFamily="34" charset="-128"/>
                <a:ea typeface="Arial Unicode MS" pitchFamily="34" charset="-128"/>
                <a:cs typeface="Arial Unicode MS" pitchFamily="34" charset="-128"/>
              </a:rPr>
              <a:t>தானே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அல்லது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ஒப்பார்</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குழுவின்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வாயிலாக</a:t>
            </a:r>
            <a:r>
              <a:rPr lang="ta-IN" dirty="0">
                <a:latin typeface="Arial Unicode MS" pitchFamily="34" charset="-128"/>
                <a:ea typeface="Arial Unicode MS" pitchFamily="34" charset="-128"/>
                <a:cs typeface="Arial Unicode MS" pitchFamily="34" charset="-128"/>
              </a:rPr>
              <a:t>ப் </a:t>
            </a:r>
            <a:r>
              <a:rPr lang="en-US" dirty="0" err="1">
                <a:latin typeface="Arial Unicode MS" pitchFamily="34" charset="-128"/>
                <a:ea typeface="Arial Unicode MS" pitchFamily="34" charset="-128"/>
                <a:cs typeface="Arial Unicode MS" pitchFamily="34" charset="-128"/>
              </a:rPr>
              <a:t>பிரதிபலிப்பது</a:t>
            </a:r>
            <a:r>
              <a:rPr lang="en-US" dirty="0">
                <a:latin typeface="Arial Unicode MS" pitchFamily="34" charset="-128"/>
                <a:ea typeface="Arial Unicode MS" pitchFamily="34" charset="-128"/>
                <a:cs typeface="Arial Unicode MS" pitchFamily="34" charset="-128"/>
              </a:rPr>
              <a:t> </a:t>
            </a:r>
            <a:r>
              <a:rPr lang="ta-IN" dirty="0">
                <a:latin typeface="Arial Unicode MS" pitchFamily="34" charset="-128"/>
                <a:ea typeface="Arial Unicode MS" pitchFamily="34" charset="-128"/>
                <a:cs typeface="Arial Unicode MS" pitchFamily="34" charset="-128"/>
              </a:rPr>
              <a:t>மற்றும் </a:t>
            </a:r>
            <a:r>
              <a:rPr lang="en-US" dirty="0" err="1">
                <a:latin typeface="Arial Unicode MS" pitchFamily="34" charset="-128"/>
                <a:ea typeface="Arial Unicode MS" pitchFamily="34" charset="-128"/>
                <a:cs typeface="Arial Unicode MS" pitchFamily="34" charset="-128"/>
              </a:rPr>
              <a:t>விமர்சிப்பது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இது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மாணவர்களது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எதிர்கால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முன்னேற்றத்திற்கு</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உதவுகிறது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மேலும்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மாணவனது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ஒட்டுமொத்த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வளர்ச்சிக்கும்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வழிவகை</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செய்கின்றது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மாணவர்கள்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தனது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வேலையை</a:t>
            </a:r>
            <a:r>
              <a:rPr lang="ta-IN" dirty="0">
                <a:latin typeface="Arial Unicode MS" pitchFamily="34" charset="-128"/>
                <a:ea typeface="Arial Unicode MS" pitchFamily="34" charset="-128"/>
                <a:cs typeface="Arial Unicode MS" pitchFamily="34" charset="-128"/>
              </a:rPr>
              <a:t>த் </a:t>
            </a:r>
            <a:r>
              <a:rPr lang="en-US" dirty="0" err="1">
                <a:latin typeface="Arial Unicode MS" pitchFamily="34" charset="-128"/>
                <a:ea typeface="Arial Unicode MS" pitchFamily="34" charset="-128"/>
                <a:cs typeface="Arial Unicode MS" pitchFamily="34" charset="-128"/>
              </a:rPr>
              <a:t>தானே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மதிப்பீடு</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செய்வதற்கு</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அல்லது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ஒப்பார்</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குழுக்கள்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வாயிலாக</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மதிப்பீடு</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செய்வதற்கோ</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போதிய</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வாய்ப்புகள்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வழங்க</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வேண்டும்</a:t>
            </a:r>
            <a:r>
              <a:rPr lang="en-US" dirty="0">
                <a:latin typeface="Arial Unicode MS" pitchFamily="34" charset="-128"/>
                <a:ea typeface="Arial Unicode MS" pitchFamily="34" charset="-128"/>
                <a:cs typeface="Arial Unicode MS" pitchFamily="34" charset="-128"/>
              </a:rPr>
              <a:t>.</a:t>
            </a:r>
          </a:p>
          <a:p>
            <a:endParaRPr lang="en-US" dirty="0">
              <a:latin typeface="Arial Unicode MS" pitchFamily="34" charset="-128"/>
              <a:ea typeface="Arial Unicode MS" pitchFamily="34" charset="-128"/>
              <a:cs typeface="Arial Unicode MS" pitchFamily="34" charset="-128"/>
            </a:endParaRPr>
          </a:p>
        </p:txBody>
      </p:sp>
      <p:sp>
        <p:nvSpPr>
          <p:cNvPr id="2" name="Title 1"/>
          <p:cNvSpPr>
            <a:spLocks noGrp="1"/>
          </p:cNvSpPr>
          <p:nvPr>
            <p:ph type="title"/>
          </p:nvPr>
        </p:nvSpPr>
        <p:spPr>
          <a:xfrm>
            <a:off x="457200" y="20782"/>
            <a:ext cx="8229600" cy="1143000"/>
          </a:xfrm>
        </p:spPr>
        <p:txBody>
          <a:bodyPr>
            <a:normAutofit/>
          </a:bodyPr>
          <a:lstStyle/>
          <a:p>
            <a:r>
              <a:rPr lang="en-US" sz="3600" b="1" dirty="0" smtClean="0">
                <a:latin typeface="Arial Unicode MS" pitchFamily="34" charset="-128"/>
                <a:ea typeface="Arial Unicode MS" pitchFamily="34" charset="-128"/>
                <a:cs typeface="Arial Unicode MS" pitchFamily="34" charset="-128"/>
              </a:rPr>
              <a:t>V. </a:t>
            </a:r>
            <a:r>
              <a:rPr lang="en-US" sz="3600" b="1" dirty="0" err="1" smtClean="0">
                <a:latin typeface="Arial Unicode MS" pitchFamily="34" charset="-128"/>
                <a:ea typeface="Arial Unicode MS" pitchFamily="34" charset="-128"/>
                <a:cs typeface="Arial Unicode MS" pitchFamily="34" charset="-128"/>
              </a:rPr>
              <a:t>சுய</a:t>
            </a:r>
            <a:r>
              <a:rPr lang="en-US" sz="3600" b="1" dirty="0" smtClean="0">
                <a:latin typeface="Arial Unicode MS" pitchFamily="34" charset="-128"/>
                <a:ea typeface="Arial Unicode MS" pitchFamily="34" charset="-128"/>
                <a:cs typeface="Arial Unicode MS" pitchFamily="34" charset="-128"/>
              </a:rPr>
              <a:t> </a:t>
            </a:r>
            <a:r>
              <a:rPr lang="en-US" sz="3600" b="1" dirty="0" err="1" smtClean="0">
                <a:latin typeface="Arial Unicode MS" pitchFamily="34" charset="-128"/>
                <a:ea typeface="Arial Unicode MS" pitchFamily="34" charset="-128"/>
                <a:cs typeface="Arial Unicode MS" pitchFamily="34" charset="-128"/>
              </a:rPr>
              <a:t>மதிப்பீடு</a:t>
            </a:r>
            <a:r>
              <a:rPr lang="en-US" sz="3600" b="1" dirty="0" smtClean="0">
                <a:latin typeface="Arial Unicode MS" pitchFamily="34" charset="-128"/>
                <a:ea typeface="Arial Unicode MS" pitchFamily="34" charset="-128"/>
                <a:cs typeface="Arial Unicode MS" pitchFamily="34" charset="-128"/>
              </a:rPr>
              <a:t> </a:t>
            </a:r>
            <a:endParaRPr lang="en-US" sz="3600" dirty="0">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xmlns="" val="20030545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79623" y="1219200"/>
            <a:ext cx="6400800" cy="5334000"/>
          </a:xfrm>
        </p:spPr>
        <p:txBody>
          <a:bodyPr>
            <a:normAutofit fontScale="77500" lnSpcReduction="20000"/>
          </a:bodyPr>
          <a:lstStyle/>
          <a:p>
            <a:pPr marL="0" indent="0">
              <a:lnSpc>
                <a:spcPct val="120000"/>
              </a:lnSpc>
              <a:buNone/>
            </a:pPr>
            <a:r>
              <a:rPr lang="en-US" dirty="0" err="1" smtClean="0">
                <a:latin typeface="Arial Unicode MS" pitchFamily="34" charset="-128"/>
                <a:ea typeface="Arial Unicode MS" pitchFamily="34" charset="-128"/>
                <a:cs typeface="Arial Unicode MS" pitchFamily="34" charset="-128"/>
              </a:rPr>
              <a:t>இப்பதிவேடானது</a:t>
            </a:r>
            <a:r>
              <a:rPr lang="en-US" dirty="0" smtClean="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ஒரு</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மாணவனின்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நற்செயல்களை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மட்டும்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தொகுப்பதன்று</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மாறாக</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அம்மாணவனின்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அனைத்து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விதமான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வேலைகளையும்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அல்லது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செயல்பாடுகளையும்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ஒரு</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குறிப்பிட்ட</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அளவில்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தொகுப்பதாகும்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இதில்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பயிற்சித்தாள்கள்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செயல்திட்டங்கள்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படைப்பாற்றல்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மிகுந்த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எழுத்துகள்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சித்திரங்கள்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ஒப்படைப்புகள்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தேர்வுகள்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கைவினை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வேலைகள்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கற்றல்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பொருட்களின்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தொகுப்பான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விதைகள்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இலைகள்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அஞ்சல்தலைகளின்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படத்தொகுப்பு</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மற்றும்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வகைகள்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ஆர்வங்கள்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திறமைகள்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பிரச்சினை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ஆகியவற்றை</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ஆசிரியரால்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மாணவனின்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சுயகற்றல்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மற்றும்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குழு</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கற்றலில்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உற்றுநோக்கிக்</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கண்காணிக்கப்பட்டவை</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ஆகும்</a:t>
            </a:r>
            <a:r>
              <a:rPr lang="en-US" dirty="0">
                <a:latin typeface="Arial Unicode MS" pitchFamily="34" charset="-128"/>
                <a:ea typeface="Arial Unicode MS" pitchFamily="34" charset="-128"/>
                <a:cs typeface="Arial Unicode MS" pitchFamily="34" charset="-128"/>
              </a:rPr>
              <a:t>.</a:t>
            </a:r>
          </a:p>
          <a:p>
            <a:endParaRPr lang="en-US" dirty="0"/>
          </a:p>
        </p:txBody>
      </p:sp>
      <p:sp>
        <p:nvSpPr>
          <p:cNvPr id="2" name="Title 1"/>
          <p:cNvSpPr>
            <a:spLocks noGrp="1"/>
          </p:cNvSpPr>
          <p:nvPr>
            <p:ph type="title"/>
          </p:nvPr>
        </p:nvSpPr>
        <p:spPr>
          <a:xfrm>
            <a:off x="457200" y="76200"/>
            <a:ext cx="8229600" cy="1143000"/>
          </a:xfrm>
        </p:spPr>
        <p:txBody>
          <a:bodyPr>
            <a:noAutofit/>
          </a:bodyPr>
          <a:lstStyle/>
          <a:p>
            <a:r>
              <a:rPr lang="en-US" sz="2400" b="1" dirty="0" smtClean="0">
                <a:latin typeface="Arial Unicode MS" pitchFamily="34" charset="-128"/>
                <a:ea typeface="Arial Unicode MS" pitchFamily="34" charset="-128"/>
                <a:cs typeface="Arial Unicode MS" pitchFamily="34" charset="-128"/>
              </a:rPr>
              <a:t>VI. </a:t>
            </a:r>
            <a:r>
              <a:rPr lang="en-US" sz="2400" b="1" dirty="0" err="1" smtClean="0">
                <a:latin typeface="Arial Unicode MS" pitchFamily="34" charset="-128"/>
                <a:ea typeface="Arial Unicode MS" pitchFamily="34" charset="-128"/>
                <a:cs typeface="Arial Unicode MS" pitchFamily="34" charset="-128"/>
              </a:rPr>
              <a:t>மாணவர்களின்</a:t>
            </a:r>
            <a:r>
              <a:rPr lang="en-US" sz="2400" b="1" dirty="0" smtClean="0">
                <a:latin typeface="Arial Unicode MS" pitchFamily="34" charset="-128"/>
                <a:ea typeface="Arial Unicode MS" pitchFamily="34" charset="-128"/>
                <a:cs typeface="Arial Unicode MS" pitchFamily="34" charset="-128"/>
              </a:rPr>
              <a:t> </a:t>
            </a:r>
            <a:r>
              <a:rPr lang="en-US" sz="2400" b="1" dirty="0" err="1" smtClean="0">
                <a:latin typeface="Arial Unicode MS" pitchFamily="34" charset="-128"/>
                <a:ea typeface="Arial Unicode MS" pitchFamily="34" charset="-128"/>
                <a:cs typeface="Arial Unicode MS" pitchFamily="34" charset="-128"/>
              </a:rPr>
              <a:t>சுய</a:t>
            </a:r>
            <a:r>
              <a:rPr lang="en-US" sz="2400" b="1" dirty="0" smtClean="0">
                <a:latin typeface="Arial Unicode MS" pitchFamily="34" charset="-128"/>
                <a:ea typeface="Arial Unicode MS" pitchFamily="34" charset="-128"/>
                <a:cs typeface="Arial Unicode MS" pitchFamily="34" charset="-128"/>
              </a:rPr>
              <a:t> / </a:t>
            </a:r>
            <a:r>
              <a:rPr lang="en-US" sz="2400" b="1" dirty="0" err="1" smtClean="0">
                <a:latin typeface="Arial Unicode MS" pitchFamily="34" charset="-128"/>
                <a:ea typeface="Arial Unicode MS" pitchFamily="34" charset="-128"/>
                <a:cs typeface="Arial Unicode MS" pitchFamily="34" charset="-128"/>
              </a:rPr>
              <a:t>தன்</a:t>
            </a:r>
            <a:r>
              <a:rPr lang="en-US" sz="2400" b="1" dirty="0" smtClean="0">
                <a:latin typeface="Arial Unicode MS" pitchFamily="34" charset="-128"/>
                <a:ea typeface="Arial Unicode MS" pitchFamily="34" charset="-128"/>
                <a:cs typeface="Arial Unicode MS" pitchFamily="34" charset="-128"/>
              </a:rPr>
              <a:t> </a:t>
            </a:r>
            <a:r>
              <a:rPr lang="en-US" sz="2400" b="1" dirty="0" err="1" smtClean="0">
                <a:latin typeface="Arial Unicode MS" pitchFamily="34" charset="-128"/>
                <a:ea typeface="Arial Unicode MS" pitchFamily="34" charset="-128"/>
                <a:cs typeface="Arial Unicode MS" pitchFamily="34" charset="-128"/>
              </a:rPr>
              <a:t>விவரப்</a:t>
            </a:r>
            <a:r>
              <a:rPr lang="en-US" sz="2400" b="1" dirty="0" smtClean="0">
                <a:latin typeface="Arial Unicode MS" pitchFamily="34" charset="-128"/>
                <a:ea typeface="Arial Unicode MS" pitchFamily="34" charset="-128"/>
                <a:cs typeface="Arial Unicode MS" pitchFamily="34" charset="-128"/>
              </a:rPr>
              <a:t> </a:t>
            </a:r>
            <a:r>
              <a:rPr lang="en-US" sz="2400" b="1" dirty="0" err="1" smtClean="0">
                <a:latin typeface="Arial Unicode MS" pitchFamily="34" charset="-128"/>
                <a:ea typeface="Arial Unicode MS" pitchFamily="34" charset="-128"/>
                <a:cs typeface="Arial Unicode MS" pitchFamily="34" charset="-128"/>
              </a:rPr>
              <a:t>பதிவேடு</a:t>
            </a:r>
            <a:endParaRPr lang="en-US" sz="2400" dirty="0">
              <a:latin typeface="Arial Unicode MS" pitchFamily="34" charset="-128"/>
              <a:ea typeface="Arial Unicode MS" pitchFamily="34" charset="-128"/>
              <a:cs typeface="Arial Unicode MS" pitchFamily="34" charset="-128"/>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81000" y="2362200"/>
            <a:ext cx="1948721" cy="1981200"/>
          </a:xfrm>
          <a:prstGeom prst="rect">
            <a:avLst/>
          </a:prstGeom>
        </p:spPr>
      </p:pic>
    </p:spTree>
    <p:extLst>
      <p:ext uri="{BB962C8B-B14F-4D97-AF65-F5344CB8AC3E}">
        <p14:creationId xmlns:p14="http://schemas.microsoft.com/office/powerpoint/2010/main" xmlns="" val="34827029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228928"/>
            <a:ext cx="8229600" cy="4525963"/>
          </a:xfrm>
        </p:spPr>
        <p:txBody>
          <a:bodyPr>
            <a:normAutofit/>
          </a:bodyPr>
          <a:lstStyle/>
          <a:p>
            <a:pPr marL="0" indent="0">
              <a:buNone/>
            </a:pPr>
            <a:r>
              <a:rPr lang="en-US" dirty="0" err="1" smtClean="0">
                <a:latin typeface="Arial Unicode MS" pitchFamily="34" charset="-128"/>
                <a:ea typeface="Arial Unicode MS" pitchFamily="34" charset="-128"/>
                <a:cs typeface="Arial Unicode MS" pitchFamily="34" charset="-128"/>
              </a:rPr>
              <a:t>எழுத்துத்</a:t>
            </a:r>
            <a:r>
              <a:rPr lang="en-US" dirty="0" smtClean="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தேர்வு</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என்பது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பெரும்பாலும்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காகித</a:t>
            </a:r>
            <a:r>
              <a:rPr lang="en-US" dirty="0">
                <a:latin typeface="Arial Unicode MS" pitchFamily="34" charset="-128"/>
                <a:ea typeface="Arial Unicode MS" pitchFamily="34" charset="-128"/>
                <a:cs typeface="Arial Unicode MS" pitchFamily="34" charset="-128"/>
              </a:rPr>
              <a:t> – </a:t>
            </a:r>
            <a:r>
              <a:rPr lang="en-US" dirty="0" err="1">
                <a:latin typeface="Arial Unicode MS" pitchFamily="34" charset="-128"/>
                <a:ea typeface="Arial Unicode MS" pitchFamily="34" charset="-128"/>
                <a:cs typeface="Arial Unicode MS" pitchFamily="34" charset="-128"/>
              </a:rPr>
              <a:t>பென்சில்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தேர்வாகவே</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அறியப்படுகிறது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மேலும்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இத்தேர்வானது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மாணவர்களின்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கல்வி</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செயல்பாடுகளை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மதிப்பிட</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அதிக</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அளவு</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பயன்படுத்தப்படுகிறது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இத்தேர்வில்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கேட்கப்படும்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வினாக்கள்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மாணவர்களின்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மனப்பாடத்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திறனை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அளந்தறிவதற்காக</a:t>
            </a:r>
            <a:r>
              <a:rPr lang="ta-IN" dirty="0">
                <a:latin typeface="Arial Unicode MS" pitchFamily="34" charset="-128"/>
                <a:ea typeface="Arial Unicode MS" pitchFamily="34" charset="-128"/>
                <a:cs typeface="Arial Unicode MS" pitchFamily="34" charset="-128"/>
              </a:rPr>
              <a:t>ப் பயண்படுகின்றன</a:t>
            </a:r>
            <a:r>
              <a:rPr lang="en-US" dirty="0">
                <a:latin typeface="Arial Unicode MS" pitchFamily="34" charset="-128"/>
                <a:ea typeface="Arial Unicode MS" pitchFamily="34" charset="-128"/>
                <a:cs typeface="Arial Unicode MS" pitchFamily="34" charset="-128"/>
              </a:rPr>
              <a:t>. </a:t>
            </a:r>
          </a:p>
        </p:txBody>
      </p:sp>
      <p:sp>
        <p:nvSpPr>
          <p:cNvPr id="2" name="Title 1"/>
          <p:cNvSpPr>
            <a:spLocks noGrp="1"/>
          </p:cNvSpPr>
          <p:nvPr>
            <p:ph type="title"/>
          </p:nvPr>
        </p:nvSpPr>
        <p:spPr/>
        <p:txBody>
          <a:bodyPr>
            <a:normAutofit/>
          </a:bodyPr>
          <a:lstStyle/>
          <a:p>
            <a:r>
              <a:rPr lang="en-US" sz="3200" b="1" dirty="0" smtClean="0">
                <a:latin typeface="Arial Unicode MS" pitchFamily="34" charset="-128"/>
                <a:ea typeface="Arial Unicode MS" pitchFamily="34" charset="-128"/>
                <a:cs typeface="Arial Unicode MS" pitchFamily="34" charset="-128"/>
              </a:rPr>
              <a:t>VII. </a:t>
            </a:r>
            <a:r>
              <a:rPr lang="en-US" sz="3200" b="1" dirty="0" err="1" smtClean="0">
                <a:latin typeface="Arial Unicode MS" pitchFamily="34" charset="-128"/>
                <a:ea typeface="Arial Unicode MS" pitchFamily="34" charset="-128"/>
                <a:cs typeface="Arial Unicode MS" pitchFamily="34" charset="-128"/>
              </a:rPr>
              <a:t>எழுத்துத்</a:t>
            </a:r>
            <a:r>
              <a:rPr lang="en-US" sz="3200" b="1" dirty="0" smtClean="0">
                <a:latin typeface="Arial Unicode MS" pitchFamily="34" charset="-128"/>
                <a:ea typeface="Arial Unicode MS" pitchFamily="34" charset="-128"/>
                <a:cs typeface="Arial Unicode MS" pitchFamily="34" charset="-128"/>
              </a:rPr>
              <a:t> </a:t>
            </a:r>
            <a:r>
              <a:rPr lang="en-US" sz="3200" b="1" dirty="0" err="1" smtClean="0">
                <a:latin typeface="Arial Unicode MS" pitchFamily="34" charset="-128"/>
                <a:ea typeface="Arial Unicode MS" pitchFamily="34" charset="-128"/>
                <a:cs typeface="Arial Unicode MS" pitchFamily="34" charset="-128"/>
              </a:rPr>
              <a:t>தேர்வு</a:t>
            </a:r>
            <a:endParaRPr lang="en-US" sz="3200" dirty="0">
              <a:latin typeface="Arial Unicode MS" pitchFamily="34" charset="-128"/>
              <a:ea typeface="Arial Unicode MS" pitchFamily="34" charset="-128"/>
              <a:cs typeface="Arial Unicode MS" pitchFamily="34" charset="-128"/>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400800" y="5011231"/>
            <a:ext cx="2620818" cy="1515030"/>
          </a:xfrm>
          <a:prstGeom prst="rect">
            <a:avLst/>
          </a:prstGeom>
        </p:spPr>
      </p:pic>
    </p:spTree>
    <p:extLst>
      <p:ext uri="{BB962C8B-B14F-4D97-AF65-F5344CB8AC3E}">
        <p14:creationId xmlns:p14="http://schemas.microsoft.com/office/powerpoint/2010/main" xmlns="" val="39550839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400800" y="4267200"/>
            <a:ext cx="2292927" cy="2292927"/>
          </a:xfrm>
          <a:prstGeom prst="rect">
            <a:avLst/>
          </a:prstGeom>
        </p:spPr>
      </p:pic>
      <p:sp>
        <p:nvSpPr>
          <p:cNvPr id="3" name="Content Placeholder 2"/>
          <p:cNvSpPr>
            <a:spLocks noGrp="1"/>
          </p:cNvSpPr>
          <p:nvPr>
            <p:ph idx="1"/>
          </p:nvPr>
        </p:nvSpPr>
        <p:spPr>
          <a:xfrm>
            <a:off x="152400" y="1524000"/>
            <a:ext cx="6858000" cy="4754563"/>
          </a:xfrm>
        </p:spPr>
        <p:txBody>
          <a:bodyPr>
            <a:normAutofit/>
          </a:bodyPr>
          <a:lstStyle/>
          <a:p>
            <a:pPr marL="0" indent="0" algn="ctr">
              <a:buNone/>
            </a:pPr>
            <a:r>
              <a:rPr lang="ta-IN" dirty="0" smtClean="0">
                <a:solidFill>
                  <a:srgbClr val="FF0000"/>
                </a:solidFill>
              </a:rPr>
              <a:t>தொடக்க நிலை</a:t>
            </a:r>
            <a:r>
              <a:rPr lang="en-US" dirty="0" smtClean="0">
                <a:solidFill>
                  <a:srgbClr val="FF0000"/>
                </a:solidFill>
              </a:rPr>
              <a:t> - </a:t>
            </a:r>
            <a:r>
              <a:rPr lang="ta-IN" dirty="0" smtClean="0">
                <a:solidFill>
                  <a:srgbClr val="0070C0"/>
                </a:solidFill>
              </a:rPr>
              <a:t>வகுப்பு: </a:t>
            </a:r>
            <a:r>
              <a:rPr lang="en-US" dirty="0" smtClean="0">
                <a:solidFill>
                  <a:srgbClr val="0070C0"/>
                </a:solidFill>
              </a:rPr>
              <a:t>IV &amp; V</a:t>
            </a:r>
            <a:endParaRPr lang="ta-IN" dirty="0" smtClean="0">
              <a:solidFill>
                <a:srgbClr val="0070C0"/>
              </a:solidFill>
            </a:endParaRPr>
          </a:p>
          <a:p>
            <a:pPr marL="0" indent="0" algn="ctr">
              <a:buNone/>
            </a:pPr>
            <a:r>
              <a:rPr lang="ta-IN" sz="4000" b="1" u="sng" dirty="0" smtClean="0">
                <a:solidFill>
                  <a:srgbClr val="00B050"/>
                </a:solidFill>
                <a:latin typeface="Arial Unicode MS" pitchFamily="34" charset="-128"/>
                <a:ea typeface="Arial Unicode MS" pitchFamily="34" charset="-128"/>
                <a:cs typeface="Arial Unicode MS" pitchFamily="34" charset="-128"/>
              </a:rPr>
              <a:t>கற்றல் விளைவுகள்</a:t>
            </a:r>
            <a:r>
              <a:rPr lang="en-US" sz="4000" b="1" u="sng" dirty="0" smtClean="0">
                <a:solidFill>
                  <a:srgbClr val="00B050"/>
                </a:solidFill>
                <a:latin typeface="Arial Unicode MS" pitchFamily="34" charset="-128"/>
                <a:ea typeface="Arial Unicode MS" pitchFamily="34" charset="-128"/>
                <a:cs typeface="Arial Unicode MS" pitchFamily="34" charset="-128"/>
              </a:rPr>
              <a:t> </a:t>
            </a:r>
          </a:p>
          <a:p>
            <a:pPr marL="457200" indent="-457200">
              <a:buFont typeface="Wingdings" pitchFamily="2" charset="2"/>
              <a:buChar char="Ø"/>
            </a:pPr>
            <a:r>
              <a:rPr lang="ta-IN" dirty="0">
                <a:latin typeface="Arial Unicode MS" pitchFamily="34" charset="-128"/>
                <a:ea typeface="Arial Unicode MS" pitchFamily="34" charset="-128"/>
                <a:cs typeface="Arial Unicode MS" pitchFamily="34" charset="-128"/>
              </a:rPr>
              <a:t>விளம்பர பலகை</a:t>
            </a:r>
            <a:r>
              <a:rPr lang="en-IN" b="1" dirty="0">
                <a:latin typeface="Arial Unicode MS" pitchFamily="34" charset="-128"/>
                <a:ea typeface="Arial Unicode MS" pitchFamily="34" charset="-128"/>
                <a:cs typeface="Arial Unicode MS" pitchFamily="34" charset="-128"/>
              </a:rPr>
              <a:t>, </a:t>
            </a:r>
            <a:r>
              <a:rPr lang="ta-IN" dirty="0">
                <a:latin typeface="Arial Unicode MS" pitchFamily="34" charset="-128"/>
                <a:ea typeface="Arial Unicode MS" pitchFamily="34" charset="-128"/>
                <a:cs typeface="Arial Unicode MS" pitchFamily="34" charset="-128"/>
              </a:rPr>
              <a:t>சுவரொட்டிகள்</a:t>
            </a:r>
            <a:r>
              <a:rPr lang="en-IN" b="1" dirty="0">
                <a:latin typeface="Arial Unicode MS" pitchFamily="34" charset="-128"/>
                <a:ea typeface="Arial Unicode MS" pitchFamily="34" charset="-128"/>
                <a:cs typeface="Arial Unicode MS" pitchFamily="34" charset="-128"/>
              </a:rPr>
              <a:t>, </a:t>
            </a:r>
            <a:r>
              <a:rPr lang="ta-IN" dirty="0">
                <a:latin typeface="Arial Unicode MS" pitchFamily="34" charset="-128"/>
                <a:ea typeface="Arial Unicode MS" pitchFamily="34" charset="-128"/>
                <a:cs typeface="Arial Unicode MS" pitchFamily="34" charset="-128"/>
              </a:rPr>
              <a:t>நாணயம் (குறிப்புகள் / நாணயங்கள்)</a:t>
            </a:r>
            <a:r>
              <a:rPr lang="en-IN" b="1" dirty="0">
                <a:latin typeface="Arial Unicode MS" pitchFamily="34" charset="-128"/>
                <a:ea typeface="Arial Unicode MS" pitchFamily="34" charset="-128"/>
                <a:cs typeface="Arial Unicode MS" pitchFamily="34" charset="-128"/>
              </a:rPr>
              <a:t>, </a:t>
            </a:r>
            <a:r>
              <a:rPr lang="ta-IN" dirty="0">
                <a:latin typeface="Arial Unicode MS" pitchFamily="34" charset="-128"/>
                <a:ea typeface="Arial Unicode MS" pitchFamily="34" charset="-128"/>
                <a:cs typeface="Arial Unicode MS" pitchFamily="34" charset="-128"/>
              </a:rPr>
              <a:t>ரயில்வே டிக்கெட்டுகள் / கால அட்டவணை ஆகியவற்றின் பயன்பாடு </a:t>
            </a:r>
            <a:r>
              <a:rPr lang="en-IN" b="1" dirty="0">
                <a:latin typeface="Arial Unicode MS" pitchFamily="34" charset="-128"/>
                <a:ea typeface="Arial Unicode MS" pitchFamily="34" charset="-128"/>
                <a:cs typeface="Arial Unicode MS" pitchFamily="34" charset="-128"/>
              </a:rPr>
              <a:t>(class IV)</a:t>
            </a:r>
            <a:endParaRPr lang="en-US" dirty="0">
              <a:latin typeface="Arial Unicode MS" pitchFamily="34" charset="-128"/>
              <a:ea typeface="Arial Unicode MS" pitchFamily="34" charset="-128"/>
              <a:cs typeface="Arial Unicode MS" pitchFamily="34" charset="-128"/>
            </a:endParaRPr>
          </a:p>
          <a:p>
            <a:pPr marL="457200" indent="-457200">
              <a:buFont typeface="Wingdings" pitchFamily="2" charset="2"/>
              <a:buChar char="Ø"/>
            </a:pPr>
            <a:r>
              <a:rPr lang="ta-IN" dirty="0">
                <a:latin typeface="Arial Unicode MS" pitchFamily="34" charset="-128"/>
                <a:ea typeface="Arial Unicode MS" pitchFamily="34" charset="-128"/>
                <a:cs typeface="Arial Unicode MS" pitchFamily="34" charset="-128"/>
              </a:rPr>
              <a:t>உற்றுநோக்குதல் </a:t>
            </a:r>
            <a:r>
              <a:rPr lang="en-IN" b="1" dirty="0">
                <a:latin typeface="Arial Unicode MS" pitchFamily="34" charset="-128"/>
                <a:ea typeface="Arial Unicode MS" pitchFamily="34" charset="-128"/>
                <a:cs typeface="Arial Unicode MS" pitchFamily="34" charset="-128"/>
              </a:rPr>
              <a:t>, </a:t>
            </a:r>
            <a:r>
              <a:rPr lang="ta-IN" dirty="0">
                <a:latin typeface="Arial Unicode MS" pitchFamily="34" charset="-128"/>
                <a:ea typeface="Arial Unicode MS" pitchFamily="34" charset="-128"/>
                <a:cs typeface="Arial Unicode MS" pitchFamily="34" charset="-128"/>
              </a:rPr>
              <a:t>அனுபவங்களை பகிர்ந்து கொள்ளுதல் </a:t>
            </a:r>
            <a:r>
              <a:rPr lang="en-IN" b="1" dirty="0">
                <a:latin typeface="Arial Unicode MS" pitchFamily="34" charset="-128"/>
                <a:ea typeface="Arial Unicode MS" pitchFamily="34" charset="-128"/>
                <a:cs typeface="Arial Unicode MS" pitchFamily="34" charset="-128"/>
              </a:rPr>
              <a:t>(class V)</a:t>
            </a:r>
            <a:endParaRPr lang="en-US" dirty="0">
              <a:latin typeface="Arial Unicode MS" pitchFamily="34" charset="-128"/>
              <a:ea typeface="Arial Unicode MS" pitchFamily="34" charset="-128"/>
              <a:cs typeface="Arial Unicode MS" pitchFamily="34" charset="-128"/>
            </a:endParaRPr>
          </a:p>
          <a:p>
            <a:pPr marL="0" indent="0">
              <a:buNone/>
            </a:pPr>
            <a:endParaRPr lang="ta-IN" b="1" u="sng" dirty="0">
              <a:solidFill>
                <a:srgbClr val="00B050"/>
              </a:solidFill>
              <a:latin typeface="Arial Unicode MS" pitchFamily="34" charset="-128"/>
              <a:ea typeface="Arial Unicode MS" pitchFamily="34" charset="-128"/>
              <a:cs typeface="Arial Unicode MS" pitchFamily="34" charset="-128"/>
            </a:endParaRPr>
          </a:p>
        </p:txBody>
      </p:sp>
      <p:sp>
        <p:nvSpPr>
          <p:cNvPr id="2" name="Title 1"/>
          <p:cNvSpPr>
            <a:spLocks noGrp="1"/>
          </p:cNvSpPr>
          <p:nvPr>
            <p:ph type="title"/>
          </p:nvPr>
        </p:nvSpPr>
        <p:spPr>
          <a:xfrm>
            <a:off x="457200" y="152400"/>
            <a:ext cx="8229600" cy="1143000"/>
          </a:xfrm>
        </p:spPr>
        <p:txBody>
          <a:bodyPr>
            <a:normAutofit/>
          </a:bodyPr>
          <a:lstStyle/>
          <a:p>
            <a:pPr algn="ctr"/>
            <a:r>
              <a:rPr lang="ta-IN" sz="3600" dirty="0">
                <a:solidFill>
                  <a:srgbClr val="0070C0"/>
                </a:solidFill>
                <a:latin typeface="Arial Unicode MS" pitchFamily="34" charset="-128"/>
                <a:ea typeface="Arial Unicode MS" pitchFamily="34" charset="-128"/>
                <a:cs typeface="Arial Unicode MS" pitchFamily="34" charset="-128"/>
              </a:rPr>
              <a:t>சமூக அறிவியல்</a:t>
            </a:r>
            <a:endParaRPr lang="en-US" sz="3600" dirty="0">
              <a:solidFill>
                <a:srgbClr val="00B050"/>
              </a:solidFill>
            </a:endParaRPr>
          </a:p>
        </p:txBody>
      </p:sp>
    </p:spTree>
    <p:extLst>
      <p:ext uri="{BB962C8B-B14F-4D97-AF65-F5344CB8AC3E}">
        <p14:creationId xmlns:p14="http://schemas.microsoft.com/office/powerpoint/2010/main" xmlns="" val="21713331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143000"/>
            <a:ext cx="6096000" cy="5410200"/>
          </a:xfrm>
        </p:spPr>
        <p:txBody>
          <a:bodyPr>
            <a:normAutofit/>
          </a:bodyPr>
          <a:lstStyle/>
          <a:p>
            <a:pPr lvl="0"/>
            <a:r>
              <a:rPr lang="ta-IN" sz="2400" dirty="0">
                <a:latin typeface="Arial Unicode MS" pitchFamily="34" charset="-128"/>
                <a:ea typeface="Arial Unicode MS" pitchFamily="34" charset="-128"/>
                <a:cs typeface="Arial Unicode MS" pitchFamily="34" charset="-128"/>
              </a:rPr>
              <a:t>பள்ளி சார்ந்த மதிப்பீட்டின் தோற்றம் மற்றும் முக்கியத்துவத்தைப் புரிந்துகொள்ளுதல் </a:t>
            </a:r>
            <a:endParaRPr lang="en-US" sz="2400" dirty="0">
              <a:latin typeface="Arial Unicode MS" pitchFamily="34" charset="-128"/>
              <a:ea typeface="Arial Unicode MS" pitchFamily="34" charset="-128"/>
              <a:cs typeface="Arial Unicode MS" pitchFamily="34" charset="-128"/>
            </a:endParaRPr>
          </a:p>
          <a:p>
            <a:pPr lvl="0"/>
            <a:r>
              <a:rPr lang="ta-IN" sz="2400" dirty="0">
                <a:latin typeface="Arial Unicode MS" pitchFamily="34" charset="-128"/>
                <a:ea typeface="Arial Unicode MS" pitchFamily="34" charset="-128"/>
                <a:cs typeface="Arial Unicode MS" pitchFamily="34" charset="-128"/>
              </a:rPr>
              <a:t>மதிப்பீட்டிற்கான கற்றலை மையமாகக் கொண்ட அணுகுமுறைகளை அறிந்து கொள்ளுதல் </a:t>
            </a:r>
            <a:endParaRPr lang="en-US" sz="2400" dirty="0">
              <a:latin typeface="Arial Unicode MS" pitchFamily="34" charset="-128"/>
              <a:ea typeface="Arial Unicode MS" pitchFamily="34" charset="-128"/>
              <a:cs typeface="Arial Unicode MS" pitchFamily="34" charset="-128"/>
            </a:endParaRPr>
          </a:p>
          <a:p>
            <a:pPr lvl="0"/>
            <a:r>
              <a:rPr lang="ta-IN" sz="2400" dirty="0">
                <a:latin typeface="Arial Unicode MS" pitchFamily="34" charset="-128"/>
                <a:ea typeface="Arial Unicode MS" pitchFamily="34" charset="-128"/>
                <a:cs typeface="Arial Unicode MS" pitchFamily="34" charset="-128"/>
              </a:rPr>
              <a:t>கற்றல் கற்பித்தல் நிகழ்வுகளுடன் மதிப்பீட்டை ஒருங்கிணைக்கும் முறைகளை எளிதாக்குதல் </a:t>
            </a:r>
            <a:endParaRPr lang="en-US" sz="2400" dirty="0">
              <a:latin typeface="Arial Unicode MS" pitchFamily="34" charset="-128"/>
              <a:ea typeface="Arial Unicode MS" pitchFamily="34" charset="-128"/>
              <a:cs typeface="Arial Unicode MS" pitchFamily="34" charset="-128"/>
            </a:endParaRPr>
          </a:p>
          <a:p>
            <a:pPr lvl="0"/>
            <a:r>
              <a:rPr lang="ta-IN" sz="2400" dirty="0">
                <a:latin typeface="Arial Unicode MS" pitchFamily="34" charset="-128"/>
                <a:ea typeface="Arial Unicode MS" pitchFamily="34" charset="-128"/>
                <a:cs typeface="Arial Unicode MS" pitchFamily="34" charset="-128"/>
              </a:rPr>
              <a:t>கற்கும் பாடம் தொடர்புடைய மற்றும் சூழல் அடிப்படையிலான மதிப்பீட்டு முறைகளைக் கையாளும் முன்மாதிரி ஆசிரியர்களை உருவாக்குதல் </a:t>
            </a:r>
            <a:endParaRPr lang="en-US" sz="2400" dirty="0">
              <a:latin typeface="Arial Unicode MS" pitchFamily="34" charset="-128"/>
              <a:ea typeface="Arial Unicode MS" pitchFamily="34" charset="-128"/>
              <a:cs typeface="Arial Unicode MS" pitchFamily="34" charset="-128"/>
            </a:endParaRPr>
          </a:p>
        </p:txBody>
      </p:sp>
      <p:sp>
        <p:nvSpPr>
          <p:cNvPr id="2" name="Title 1"/>
          <p:cNvSpPr>
            <a:spLocks noGrp="1"/>
          </p:cNvSpPr>
          <p:nvPr>
            <p:ph type="title"/>
          </p:nvPr>
        </p:nvSpPr>
        <p:spPr>
          <a:xfrm>
            <a:off x="304800" y="0"/>
            <a:ext cx="8229600" cy="1143000"/>
          </a:xfrm>
        </p:spPr>
        <p:txBody>
          <a:bodyPr/>
          <a:lstStyle/>
          <a:p>
            <a:pPr algn="l"/>
            <a:r>
              <a:rPr lang="ta-IN" b="1" dirty="0" smtClean="0">
                <a:latin typeface="Arial Unicode MS" pitchFamily="34" charset="-128"/>
                <a:ea typeface="Arial Unicode MS" pitchFamily="34" charset="-128"/>
                <a:cs typeface="Arial Unicode MS" pitchFamily="34" charset="-128"/>
              </a:rPr>
              <a:t>நோக்கம்</a:t>
            </a:r>
            <a:endParaRPr lang="en-US" dirty="0">
              <a:latin typeface="Arial Unicode MS" pitchFamily="34" charset="-128"/>
              <a:ea typeface="Arial Unicode MS" pitchFamily="34" charset="-128"/>
              <a:cs typeface="Arial Unicode MS" pitchFamily="34" charset="-128"/>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220399" y="3810000"/>
            <a:ext cx="2438400" cy="253618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220399" y="457200"/>
            <a:ext cx="2438400" cy="3200400"/>
          </a:xfrm>
          <a:prstGeom prst="rect">
            <a:avLst/>
          </a:prstGeom>
        </p:spPr>
      </p:pic>
    </p:spTree>
    <p:extLst>
      <p:ext uri="{BB962C8B-B14F-4D97-AF65-F5344CB8AC3E}">
        <p14:creationId xmlns:p14="http://schemas.microsoft.com/office/powerpoint/2010/main" xmlns="" val="36717596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791200" y="1524000"/>
            <a:ext cx="2942035" cy="4267200"/>
          </a:xfrm>
          <a:prstGeom prst="rect">
            <a:avLst/>
          </a:prstGeom>
        </p:spPr>
      </p:pic>
      <p:sp>
        <p:nvSpPr>
          <p:cNvPr id="3" name="Content Placeholder 2"/>
          <p:cNvSpPr>
            <a:spLocks noGrp="1"/>
          </p:cNvSpPr>
          <p:nvPr>
            <p:ph idx="1"/>
          </p:nvPr>
        </p:nvSpPr>
        <p:spPr>
          <a:xfrm>
            <a:off x="457200" y="457200"/>
            <a:ext cx="8229600" cy="6019800"/>
          </a:xfrm>
        </p:spPr>
        <p:txBody>
          <a:bodyPr>
            <a:normAutofit/>
          </a:bodyPr>
          <a:lstStyle/>
          <a:p>
            <a:pPr marL="0" lvl="0" indent="0" algn="ctr">
              <a:buNone/>
            </a:pPr>
            <a:r>
              <a:rPr lang="ta-IN" sz="4300" b="1" dirty="0">
                <a:solidFill>
                  <a:srgbClr val="00B050"/>
                </a:solidFill>
                <a:latin typeface="Arial Unicode MS" pitchFamily="34" charset="-128"/>
                <a:ea typeface="Arial Unicode MS" pitchFamily="34" charset="-128"/>
                <a:cs typeface="Arial Unicode MS" pitchFamily="34" charset="-128"/>
              </a:rPr>
              <a:t>கற்பித்தல் </a:t>
            </a:r>
            <a:r>
              <a:rPr lang="ta-IN" sz="4300" b="1" dirty="0" smtClean="0">
                <a:solidFill>
                  <a:srgbClr val="00B050"/>
                </a:solidFill>
                <a:latin typeface="Arial Unicode MS" pitchFamily="34" charset="-128"/>
                <a:ea typeface="Arial Unicode MS" pitchFamily="34" charset="-128"/>
                <a:cs typeface="Arial Unicode MS" pitchFamily="34" charset="-128"/>
              </a:rPr>
              <a:t>முறை</a:t>
            </a:r>
            <a:r>
              <a:rPr lang="ta-IN" sz="4400" b="1" dirty="0">
                <a:solidFill>
                  <a:srgbClr val="00B050"/>
                </a:solidFill>
                <a:latin typeface="Arial Unicode MS" pitchFamily="34" charset="-128"/>
                <a:ea typeface="Arial Unicode MS" pitchFamily="34" charset="-128"/>
                <a:cs typeface="Arial Unicode MS" pitchFamily="34" charset="-128"/>
              </a:rPr>
              <a:t>கள்</a:t>
            </a:r>
            <a:endParaRPr lang="en-US" sz="4300" b="1" dirty="0" smtClean="0">
              <a:solidFill>
                <a:srgbClr val="00B050"/>
              </a:solidFill>
              <a:latin typeface="Arial Unicode MS" pitchFamily="34" charset="-128"/>
              <a:ea typeface="Arial Unicode MS" pitchFamily="34" charset="-128"/>
              <a:cs typeface="Arial Unicode MS" pitchFamily="34" charset="-128"/>
            </a:endParaRPr>
          </a:p>
          <a:p>
            <a:pPr marL="0" lvl="0" indent="0">
              <a:buNone/>
            </a:pPr>
            <a:endParaRPr lang="en-US" b="1" dirty="0" smtClean="0">
              <a:latin typeface="Arial Unicode MS" pitchFamily="34" charset="-128"/>
              <a:ea typeface="Arial Unicode MS" pitchFamily="34" charset="-128"/>
              <a:cs typeface="Arial Unicode MS" pitchFamily="34" charset="-128"/>
            </a:endParaRPr>
          </a:p>
          <a:p>
            <a:pPr marL="0" lvl="0" indent="0">
              <a:buNone/>
            </a:pPr>
            <a:endParaRPr lang="en-US" b="1" dirty="0">
              <a:latin typeface="Arial Unicode MS" pitchFamily="34" charset="-128"/>
              <a:ea typeface="Arial Unicode MS" pitchFamily="34" charset="-128"/>
              <a:cs typeface="Arial Unicode MS" pitchFamily="34" charset="-128"/>
            </a:endParaRPr>
          </a:p>
          <a:p>
            <a:pPr marL="457200" lvl="0" indent="-457200">
              <a:buFont typeface="Wingdings" pitchFamily="2" charset="2"/>
              <a:buChar char="Ø"/>
            </a:pPr>
            <a:r>
              <a:rPr lang="ta-IN" sz="3000" b="1" dirty="0">
                <a:solidFill>
                  <a:srgbClr val="FF0000"/>
                </a:solidFill>
                <a:latin typeface="Arial Unicode MS" pitchFamily="34" charset="-128"/>
                <a:ea typeface="Arial Unicode MS" pitchFamily="34" charset="-128"/>
                <a:cs typeface="Arial Unicode MS" pitchFamily="34" charset="-128"/>
              </a:rPr>
              <a:t>செயல் திட்டம் </a:t>
            </a:r>
          </a:p>
          <a:p>
            <a:pPr marL="457200" lvl="0" indent="-457200">
              <a:buFont typeface="Wingdings" pitchFamily="2" charset="2"/>
              <a:buChar char="Ø"/>
            </a:pPr>
            <a:r>
              <a:rPr lang="ta-IN" sz="3000" b="1" dirty="0">
                <a:solidFill>
                  <a:srgbClr val="FF0000"/>
                </a:solidFill>
                <a:latin typeface="Arial Unicode MS" pitchFamily="34" charset="-128"/>
                <a:ea typeface="Arial Unicode MS" pitchFamily="34" charset="-128"/>
                <a:cs typeface="Arial Unicode MS" pitchFamily="34" charset="-128"/>
              </a:rPr>
              <a:t>அனுபவத்தை பகிர்தல் </a:t>
            </a:r>
          </a:p>
          <a:p>
            <a:pPr marL="457200" lvl="0" indent="-457200">
              <a:buFont typeface="Wingdings" pitchFamily="2" charset="2"/>
              <a:buChar char="Ø"/>
            </a:pPr>
            <a:r>
              <a:rPr lang="ta-IN" sz="3000" b="1" dirty="0">
                <a:solidFill>
                  <a:srgbClr val="FF0000"/>
                </a:solidFill>
                <a:latin typeface="Arial Unicode MS" pitchFamily="34" charset="-128"/>
                <a:ea typeface="Arial Unicode MS" pitchFamily="34" charset="-128"/>
                <a:cs typeface="Arial Unicode MS" pitchFamily="34" charset="-128"/>
              </a:rPr>
              <a:t>களப்பயணம்</a:t>
            </a:r>
          </a:p>
          <a:p>
            <a:pPr marL="457200" lvl="0" indent="-457200">
              <a:buFont typeface="Wingdings" pitchFamily="2" charset="2"/>
              <a:buChar char="Ø"/>
            </a:pPr>
            <a:r>
              <a:rPr lang="ta-IN" sz="3000" b="1" dirty="0">
                <a:solidFill>
                  <a:srgbClr val="FF0000"/>
                </a:solidFill>
                <a:latin typeface="Arial Unicode MS" pitchFamily="34" charset="-128"/>
                <a:ea typeface="Arial Unicode MS" pitchFamily="34" charset="-128"/>
                <a:cs typeface="Arial Unicode MS" pitchFamily="34" charset="-128"/>
              </a:rPr>
              <a:t>பரிசோதனைகள் மற்றும் ஆய்வுகள் </a:t>
            </a:r>
          </a:p>
          <a:p>
            <a:pPr marL="457200" lvl="0" indent="-457200">
              <a:buFont typeface="Wingdings" pitchFamily="2" charset="2"/>
              <a:buChar char="Ø"/>
            </a:pPr>
            <a:r>
              <a:rPr lang="ta-IN" sz="3000" b="1" dirty="0">
                <a:solidFill>
                  <a:srgbClr val="FF0000"/>
                </a:solidFill>
                <a:latin typeface="Arial Unicode MS" pitchFamily="34" charset="-128"/>
                <a:ea typeface="Arial Unicode MS" pitchFamily="34" charset="-128"/>
                <a:cs typeface="Arial Unicode MS" pitchFamily="34" charset="-128"/>
              </a:rPr>
              <a:t>கலந்துரையாடல் </a:t>
            </a:r>
          </a:p>
          <a:p>
            <a:pPr marL="457200" lvl="0" indent="-457200">
              <a:buFont typeface="Wingdings" pitchFamily="2" charset="2"/>
              <a:buChar char="Ø"/>
            </a:pPr>
            <a:r>
              <a:rPr lang="ta-IN" sz="3000" b="1" dirty="0">
                <a:solidFill>
                  <a:srgbClr val="FF0000"/>
                </a:solidFill>
                <a:latin typeface="Arial Unicode MS" pitchFamily="34" charset="-128"/>
                <a:ea typeface="Arial Unicode MS" pitchFamily="34" charset="-128"/>
                <a:cs typeface="Arial Unicode MS" pitchFamily="34" charset="-128"/>
              </a:rPr>
              <a:t>உற்றுநோக்கல் </a:t>
            </a:r>
          </a:p>
          <a:p>
            <a:pPr marL="457200" lvl="0" indent="-457200">
              <a:buFont typeface="Wingdings" pitchFamily="2" charset="2"/>
              <a:buChar char="Ø"/>
            </a:pPr>
            <a:r>
              <a:rPr lang="ta-IN" sz="3000" b="1" dirty="0">
                <a:solidFill>
                  <a:srgbClr val="FF0000"/>
                </a:solidFill>
                <a:latin typeface="Arial Unicode MS" pitchFamily="34" charset="-128"/>
                <a:ea typeface="Arial Unicode MS" pitchFamily="34" charset="-128"/>
                <a:cs typeface="Arial Unicode MS" pitchFamily="34" charset="-128"/>
              </a:rPr>
              <a:t>பாத்திரமேற்று நடித்தல்</a:t>
            </a:r>
            <a:endParaRPr lang="en-US" dirty="0">
              <a:solidFill>
                <a:srgbClr val="FF0000"/>
              </a:solidFill>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xmlns="" val="18919708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95672"/>
          </a:xfrm>
        </p:spPr>
        <p:txBody>
          <a:bodyPr/>
          <a:lstStyle/>
          <a:p>
            <a:endParaRPr lang="en-IN" dirty="0" smtClean="0">
              <a:latin typeface="Arial Unicode MS" pitchFamily="34" charset="-128"/>
              <a:ea typeface="Arial Unicode MS" pitchFamily="34" charset="-128"/>
              <a:cs typeface="Arial Unicode MS" pitchFamily="34" charset="-128"/>
            </a:endParaRPr>
          </a:p>
          <a:p>
            <a:r>
              <a:rPr lang="ta-IN" dirty="0" smtClean="0">
                <a:latin typeface="Arial Unicode MS" pitchFamily="34" charset="-128"/>
                <a:ea typeface="Arial Unicode MS" pitchFamily="34" charset="-128"/>
                <a:cs typeface="Arial Unicode MS" pitchFamily="34" charset="-128"/>
              </a:rPr>
              <a:t>விளம்பரப்பலகை </a:t>
            </a:r>
            <a:r>
              <a:rPr lang="ta-IN" dirty="0">
                <a:latin typeface="Arial Unicode MS" pitchFamily="34" charset="-128"/>
                <a:ea typeface="Arial Unicode MS" pitchFamily="34" charset="-128"/>
                <a:cs typeface="Arial Unicode MS" pitchFamily="34" charset="-128"/>
              </a:rPr>
              <a:t>சுவரொட்டிகள் ஆகியவற்றின் பயன்பாட்டை ஆராய்தல் </a:t>
            </a:r>
          </a:p>
          <a:p>
            <a:endParaRPr lang="en-IN" dirty="0" smtClean="0">
              <a:latin typeface="Arial Unicode MS" pitchFamily="34" charset="-128"/>
              <a:ea typeface="Arial Unicode MS" pitchFamily="34" charset="-128"/>
              <a:cs typeface="Arial Unicode MS" pitchFamily="34" charset="-128"/>
            </a:endParaRPr>
          </a:p>
          <a:p>
            <a:r>
              <a:rPr lang="ta-IN" dirty="0" smtClean="0">
                <a:latin typeface="Arial Unicode MS" pitchFamily="34" charset="-128"/>
                <a:ea typeface="Arial Unicode MS" pitchFamily="34" charset="-128"/>
                <a:cs typeface="Arial Unicode MS" pitchFamily="34" charset="-128"/>
              </a:rPr>
              <a:t>வரைபடத்தை </a:t>
            </a:r>
            <a:r>
              <a:rPr lang="ta-IN" dirty="0">
                <a:latin typeface="Arial Unicode MS" pitchFamily="34" charset="-128"/>
                <a:ea typeface="Arial Unicode MS" pitchFamily="34" charset="-128"/>
                <a:cs typeface="Arial Unicode MS" pitchFamily="34" charset="-128"/>
              </a:rPr>
              <a:t>உற்றுநோக்கி விடையளித்தல் </a:t>
            </a:r>
            <a:endParaRPr lang="en-US" dirty="0">
              <a:latin typeface="Arial Unicode MS" pitchFamily="34" charset="-128"/>
              <a:ea typeface="Arial Unicode MS" pitchFamily="34" charset="-128"/>
              <a:cs typeface="Arial Unicode MS" pitchFamily="34" charset="-128"/>
            </a:endParaRPr>
          </a:p>
        </p:txBody>
      </p:sp>
      <p:sp>
        <p:nvSpPr>
          <p:cNvPr id="3" name="Title 2"/>
          <p:cNvSpPr>
            <a:spLocks noGrp="1"/>
          </p:cNvSpPr>
          <p:nvPr>
            <p:ph type="title"/>
          </p:nvPr>
        </p:nvSpPr>
        <p:spPr>
          <a:xfrm>
            <a:off x="457200" y="152400"/>
            <a:ext cx="8229600" cy="1143000"/>
          </a:xfrm>
        </p:spPr>
        <p:txBody>
          <a:bodyPr>
            <a:normAutofit/>
          </a:bodyPr>
          <a:lstStyle/>
          <a:p>
            <a:pPr marL="457200" lvl="0" indent="-457200" algn="ctr"/>
            <a:r>
              <a:rPr lang="ta-IN" sz="3200" dirty="0" smtClean="0">
                <a:solidFill>
                  <a:srgbClr val="FF0000"/>
                </a:solidFill>
                <a:latin typeface="Arial Unicode MS" pitchFamily="34" charset="-128"/>
                <a:ea typeface="Arial Unicode MS" pitchFamily="34" charset="-128"/>
                <a:cs typeface="Arial Unicode MS" pitchFamily="34" charset="-128"/>
              </a:rPr>
              <a:t>உற்றுநோக்கல் </a:t>
            </a:r>
            <a:endParaRPr lang="ta-IN" sz="3200" dirty="0">
              <a:solidFill>
                <a:srgbClr val="FF0000"/>
              </a:solidFill>
              <a:latin typeface="Arial Unicode MS" pitchFamily="34" charset="-128"/>
              <a:ea typeface="Arial Unicode MS" pitchFamily="34" charset="-128"/>
              <a:cs typeface="Arial Unicode MS" pitchFamily="34" charset="-128"/>
            </a:endParaRPr>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096000" y="3886200"/>
            <a:ext cx="2581275" cy="2581275"/>
          </a:xfrm>
          <a:prstGeom prst="rect">
            <a:avLst/>
          </a:prstGeom>
        </p:spPr>
      </p:pic>
    </p:spTree>
    <p:extLst>
      <p:ext uri="{BB962C8B-B14F-4D97-AF65-F5344CB8AC3E}">
        <p14:creationId xmlns:p14="http://schemas.microsoft.com/office/powerpoint/2010/main" xmlns="" val="33805943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normAutofit/>
          </a:bodyPr>
          <a:lstStyle/>
          <a:p>
            <a:r>
              <a:rPr lang="ta-IN" sz="2400" dirty="0">
                <a:solidFill>
                  <a:srgbClr val="FF0000"/>
                </a:solidFill>
                <a:effectLst/>
                <a:latin typeface="Arial Unicode MS" pitchFamily="34" charset="-128"/>
                <a:ea typeface="Arial Unicode MS" pitchFamily="34" charset="-128"/>
                <a:cs typeface="Arial Unicode MS" pitchFamily="34" charset="-128"/>
              </a:rPr>
              <a:t>கீழ்காணும் விளம்பரத்தை உற்றுநோக்கி வினாக்களுக்கான விடையளிக்க</a:t>
            </a:r>
            <a:r>
              <a:rPr lang="ta-IN" sz="2400" dirty="0" smtClean="0">
                <a:solidFill>
                  <a:srgbClr val="FF0000"/>
                </a:solidFill>
                <a:effectLst/>
                <a:latin typeface="Arial Unicode MS" pitchFamily="34" charset="-128"/>
                <a:ea typeface="Arial Unicode MS" pitchFamily="34" charset="-128"/>
                <a:cs typeface="Arial Unicode MS" pitchFamily="34" charset="-128"/>
              </a:rPr>
              <a:t>.</a:t>
            </a:r>
            <a:endParaRPr lang="en-US" sz="2400" dirty="0">
              <a:solidFill>
                <a:srgbClr val="FF0000"/>
              </a:solidFill>
              <a:latin typeface="Arial Unicode MS" pitchFamily="34" charset="-128"/>
              <a:ea typeface="Arial Unicode MS" pitchFamily="34" charset="-128"/>
              <a:cs typeface="Arial Unicode MS" pitchFamily="34" charset="-128"/>
            </a:endParaRPr>
          </a:p>
        </p:txBody>
      </p:sp>
      <p:pic>
        <p:nvPicPr>
          <p:cNvPr id="1026" name="Picture 2" descr="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85800" y="1447800"/>
            <a:ext cx="7999452" cy="5029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0890078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534400" cy="4690872"/>
          </a:xfrm>
        </p:spPr>
        <p:txBody>
          <a:bodyPr>
            <a:normAutofit/>
          </a:bodyPr>
          <a:lstStyle/>
          <a:p>
            <a:pPr lvl="0"/>
            <a:r>
              <a:rPr lang="ta-IN" dirty="0">
                <a:solidFill>
                  <a:srgbClr val="002060"/>
                </a:solidFill>
                <a:latin typeface="Arial Unicode MS" pitchFamily="34" charset="-128"/>
                <a:ea typeface="Arial Unicode MS" pitchFamily="34" charset="-128"/>
                <a:cs typeface="Arial Unicode MS" pitchFamily="34" charset="-128"/>
              </a:rPr>
              <a:t>மேற்காணும் விளம்பரத்தில் தெரிவிக்கப்படும் நிகழ்வு  என்ன </a:t>
            </a:r>
            <a:r>
              <a:rPr lang="en-IN" b="1" dirty="0">
                <a:solidFill>
                  <a:srgbClr val="002060"/>
                </a:solidFill>
                <a:latin typeface="Arial Unicode MS" pitchFamily="34" charset="-128"/>
                <a:ea typeface="Arial Unicode MS" pitchFamily="34" charset="-128"/>
                <a:cs typeface="Arial Unicode MS" pitchFamily="34" charset="-128"/>
              </a:rPr>
              <a:t>?</a:t>
            </a:r>
            <a:endParaRPr lang="en-US" dirty="0">
              <a:solidFill>
                <a:srgbClr val="002060"/>
              </a:solidFill>
              <a:latin typeface="Arial Unicode MS" pitchFamily="34" charset="-128"/>
              <a:ea typeface="Arial Unicode MS" pitchFamily="34" charset="-128"/>
              <a:cs typeface="Arial Unicode MS" pitchFamily="34" charset="-128"/>
            </a:endParaRPr>
          </a:p>
          <a:p>
            <a:pPr lvl="0"/>
            <a:r>
              <a:rPr lang="ta-IN" dirty="0">
                <a:solidFill>
                  <a:srgbClr val="002060"/>
                </a:solidFill>
                <a:latin typeface="Arial Unicode MS" pitchFamily="34" charset="-128"/>
                <a:ea typeface="Arial Unicode MS" pitchFamily="34" charset="-128"/>
                <a:cs typeface="Arial Unicode MS" pitchFamily="34" charset="-128"/>
              </a:rPr>
              <a:t>அந்நிகழ்வு நடைபெறும் இடம் மற்றும் நாள்</a:t>
            </a:r>
            <a:r>
              <a:rPr lang="en-IN" b="1" dirty="0">
                <a:solidFill>
                  <a:srgbClr val="002060"/>
                </a:solidFill>
                <a:latin typeface="Arial Unicode MS" pitchFamily="34" charset="-128"/>
                <a:ea typeface="Arial Unicode MS" pitchFamily="34" charset="-128"/>
                <a:cs typeface="Arial Unicode MS" pitchFamily="34" charset="-128"/>
              </a:rPr>
              <a:t>---------</a:t>
            </a:r>
            <a:endParaRPr lang="en-US" dirty="0">
              <a:solidFill>
                <a:srgbClr val="002060"/>
              </a:solidFill>
              <a:latin typeface="Arial Unicode MS" pitchFamily="34" charset="-128"/>
              <a:ea typeface="Arial Unicode MS" pitchFamily="34" charset="-128"/>
              <a:cs typeface="Arial Unicode MS" pitchFamily="34" charset="-128"/>
            </a:endParaRPr>
          </a:p>
          <a:p>
            <a:pPr lvl="0"/>
            <a:r>
              <a:rPr lang="ta-IN" dirty="0">
                <a:solidFill>
                  <a:srgbClr val="002060"/>
                </a:solidFill>
                <a:latin typeface="Arial Unicode MS" pitchFamily="34" charset="-128"/>
                <a:ea typeface="Arial Unicode MS" pitchFamily="34" charset="-128"/>
                <a:cs typeface="Arial Unicode MS" pitchFamily="34" charset="-128"/>
              </a:rPr>
              <a:t>அந்நிகழ்வின் ஒருங்கிணைப்பாளர்கள் யார் </a:t>
            </a:r>
            <a:r>
              <a:rPr lang="en-IN" b="1" dirty="0">
                <a:solidFill>
                  <a:srgbClr val="002060"/>
                </a:solidFill>
                <a:latin typeface="Arial Unicode MS" pitchFamily="34" charset="-128"/>
                <a:ea typeface="Arial Unicode MS" pitchFamily="34" charset="-128"/>
                <a:cs typeface="Arial Unicode MS" pitchFamily="34" charset="-128"/>
              </a:rPr>
              <a:t>?</a:t>
            </a:r>
            <a:endParaRPr lang="en-US" dirty="0">
              <a:solidFill>
                <a:srgbClr val="002060"/>
              </a:solidFill>
              <a:latin typeface="Arial Unicode MS" pitchFamily="34" charset="-128"/>
              <a:ea typeface="Arial Unicode MS" pitchFamily="34" charset="-128"/>
              <a:cs typeface="Arial Unicode MS" pitchFamily="34" charset="-128"/>
            </a:endParaRPr>
          </a:p>
          <a:p>
            <a:pPr lvl="0"/>
            <a:r>
              <a:rPr lang="ta-IN" dirty="0">
                <a:solidFill>
                  <a:srgbClr val="002060"/>
                </a:solidFill>
                <a:latin typeface="Arial Unicode MS" pitchFamily="34" charset="-128"/>
                <a:ea typeface="Arial Unicode MS" pitchFamily="34" charset="-128"/>
                <a:cs typeface="Arial Unicode MS" pitchFamily="34" charset="-128"/>
              </a:rPr>
              <a:t>அந்நிகழ்வின் சிறப்புகள் யாது </a:t>
            </a:r>
            <a:r>
              <a:rPr lang="en-IN" b="1" dirty="0">
                <a:solidFill>
                  <a:srgbClr val="002060"/>
                </a:solidFill>
                <a:latin typeface="Arial Unicode MS" pitchFamily="34" charset="-128"/>
                <a:ea typeface="Arial Unicode MS" pitchFamily="34" charset="-128"/>
                <a:cs typeface="Arial Unicode MS" pitchFamily="34" charset="-128"/>
              </a:rPr>
              <a:t>?</a:t>
            </a:r>
            <a:endParaRPr lang="en-US" dirty="0">
              <a:solidFill>
                <a:srgbClr val="002060"/>
              </a:solidFill>
              <a:latin typeface="Arial Unicode MS" pitchFamily="34" charset="-128"/>
              <a:ea typeface="Arial Unicode MS" pitchFamily="34" charset="-128"/>
              <a:cs typeface="Arial Unicode MS" pitchFamily="34" charset="-128"/>
            </a:endParaRPr>
          </a:p>
          <a:p>
            <a:pPr lvl="0"/>
            <a:r>
              <a:rPr lang="ta-IN" dirty="0">
                <a:solidFill>
                  <a:srgbClr val="002060"/>
                </a:solidFill>
                <a:latin typeface="Arial Unicode MS" pitchFamily="34" charset="-128"/>
                <a:ea typeface="Arial Unicode MS" pitchFamily="34" charset="-128"/>
                <a:cs typeface="Arial Unicode MS" pitchFamily="34" charset="-128"/>
              </a:rPr>
              <a:t>உனது பார்வையில் இந்நிகழ்வினால் ஏற்படும் நன்மைகளை </a:t>
            </a:r>
            <a:r>
              <a:rPr lang="ta-IN" dirty="0" smtClean="0">
                <a:solidFill>
                  <a:srgbClr val="002060"/>
                </a:solidFill>
                <a:latin typeface="Arial Unicode MS" pitchFamily="34" charset="-128"/>
                <a:ea typeface="Arial Unicode MS" pitchFamily="34" charset="-128"/>
                <a:cs typeface="Arial Unicode MS" pitchFamily="34" charset="-128"/>
              </a:rPr>
              <a:t>பட்டியலிடு</a:t>
            </a:r>
            <a:endParaRPr lang="en-US" dirty="0">
              <a:solidFill>
                <a:srgbClr val="002060"/>
              </a:solidFill>
              <a:latin typeface="Arial Unicode MS" pitchFamily="34" charset="-128"/>
              <a:ea typeface="Arial Unicode MS" pitchFamily="34" charset="-128"/>
              <a:cs typeface="Arial Unicode MS" pitchFamily="34" charset="-128"/>
            </a:endParaRPr>
          </a:p>
        </p:txBody>
      </p:sp>
      <p:sp>
        <p:nvSpPr>
          <p:cNvPr id="3" name="Title 2"/>
          <p:cNvSpPr>
            <a:spLocks noGrp="1"/>
          </p:cNvSpPr>
          <p:nvPr>
            <p:ph type="title"/>
          </p:nvPr>
        </p:nvSpPr>
        <p:spPr/>
        <p:txBody>
          <a:bodyPr>
            <a:noAutofit/>
          </a:bodyPr>
          <a:lstStyle/>
          <a:p>
            <a:r>
              <a:rPr lang="ta-IN" sz="2400" dirty="0">
                <a:solidFill>
                  <a:srgbClr val="FF0000"/>
                </a:solidFill>
                <a:latin typeface="Arial Unicode MS" pitchFamily="34" charset="-128"/>
                <a:ea typeface="Arial Unicode MS" pitchFamily="34" charset="-128"/>
                <a:cs typeface="Arial Unicode MS" pitchFamily="34" charset="-128"/>
              </a:rPr>
              <a:t>ஒவ்வொரு மதிப்பெண்ணிற்கும் இரண்டு மதிப்பெண்கள் </a:t>
            </a:r>
            <a:endParaRPr lang="en-US" sz="2400" dirty="0">
              <a:solidFill>
                <a:srgbClr val="FF0000"/>
              </a:solidFill>
              <a:latin typeface="Arial Unicode MS" pitchFamily="34" charset="-128"/>
              <a:ea typeface="Arial Unicode MS" pitchFamily="34" charset="-128"/>
              <a:cs typeface="Arial Unicode MS" pitchFamily="34" charset="-128"/>
            </a:endParaRPr>
          </a:p>
        </p:txBody>
      </p:sp>
      <p:pic>
        <p:nvPicPr>
          <p:cNvPr id="5" name="Picture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876800" y="4572000"/>
            <a:ext cx="4015184" cy="2052205"/>
          </a:xfrm>
          <a:prstGeom prst="rect">
            <a:avLst/>
          </a:prstGeom>
        </p:spPr>
      </p:pic>
    </p:spTree>
    <p:extLst>
      <p:ext uri="{BB962C8B-B14F-4D97-AF65-F5344CB8AC3E}">
        <p14:creationId xmlns:p14="http://schemas.microsoft.com/office/powerpoint/2010/main" xmlns="" val="5360555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ta-IN" sz="2800" b="1" dirty="0">
                <a:solidFill>
                  <a:srgbClr val="FF0000"/>
                </a:solidFill>
                <a:latin typeface="Arial Unicode MS" pitchFamily="34" charset="-128"/>
                <a:ea typeface="Arial Unicode MS" pitchFamily="34" charset="-128"/>
                <a:cs typeface="Arial Unicode MS" pitchFamily="34" charset="-128"/>
              </a:rPr>
              <a:t>மதிப்பெண் வழங்கும் முறை </a:t>
            </a:r>
            <a:endParaRPr lang="en-US" sz="2800" b="1" dirty="0">
              <a:solidFill>
                <a:srgbClr val="FF0000"/>
              </a:solidFill>
              <a:latin typeface="Arial Unicode MS" pitchFamily="34" charset="-128"/>
              <a:ea typeface="Arial Unicode MS" pitchFamily="34" charset="-128"/>
              <a:cs typeface="Arial Unicode MS" pitchFamily="34" charset="-12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604468221"/>
              </p:ext>
            </p:extLst>
          </p:nvPr>
        </p:nvGraphicFramePr>
        <p:xfrm>
          <a:off x="533400" y="1371600"/>
          <a:ext cx="8229600" cy="3810001"/>
        </p:xfrm>
        <a:graphic>
          <a:graphicData uri="http://schemas.openxmlformats.org/drawingml/2006/table">
            <a:tbl>
              <a:tblPr firstRow="1" bandRow="1">
                <a:tableStyleId>{5C22544A-7EE6-4342-B048-85BDC9FD1C3A}</a:tableStyleId>
              </a:tblPr>
              <a:tblGrid>
                <a:gridCol w="1143000"/>
                <a:gridCol w="2971800"/>
                <a:gridCol w="2057400"/>
                <a:gridCol w="2057400"/>
              </a:tblGrid>
              <a:tr h="1148469">
                <a:tc>
                  <a:txBody>
                    <a:bodyPr/>
                    <a:lstStyle/>
                    <a:p>
                      <a:r>
                        <a:rPr lang="ta-IN" dirty="0" smtClean="0"/>
                        <a:t>வ எண் </a:t>
                      </a:r>
                      <a:endParaRPr lang="en-US" dirty="0"/>
                    </a:p>
                  </a:txBody>
                  <a:tcPr/>
                </a:tc>
                <a:tc>
                  <a:txBody>
                    <a:bodyPr/>
                    <a:lstStyle/>
                    <a:p>
                      <a:r>
                        <a:rPr lang="ta-IN" dirty="0" smtClean="0"/>
                        <a:t>மாணவனின் பெயர்</a:t>
                      </a:r>
                      <a:endParaRPr lang="en-US" dirty="0"/>
                    </a:p>
                  </a:txBody>
                  <a:tcPr/>
                </a:tc>
                <a:tc>
                  <a:txBody>
                    <a:bodyPr/>
                    <a:lstStyle/>
                    <a:p>
                      <a:r>
                        <a:rPr lang="ta-IN" dirty="0" smtClean="0"/>
                        <a:t>மதிப்பெண்</a:t>
                      </a:r>
                      <a:endParaRPr lang="en-US" dirty="0"/>
                    </a:p>
                  </a:txBody>
                  <a:tcPr/>
                </a:tc>
                <a:tc>
                  <a:txBody>
                    <a:bodyPr/>
                    <a:lstStyle/>
                    <a:p>
                      <a:r>
                        <a:rPr lang="ta-IN" dirty="0" smtClean="0"/>
                        <a:t>குறிப்பு</a:t>
                      </a:r>
                      <a:r>
                        <a:rPr lang="en-US" dirty="0" smtClean="0"/>
                        <a:t>*</a:t>
                      </a:r>
                      <a:endParaRPr lang="en-US" dirty="0"/>
                    </a:p>
                  </a:txBody>
                  <a:tcPr/>
                </a:tc>
              </a:tr>
              <a:tr h="665383">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r>
              <a:tr h="665383">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665383">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665383">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tr>
            </a:tbl>
          </a:graphicData>
        </a:graphic>
      </p:graphicFrame>
      <p:sp>
        <p:nvSpPr>
          <p:cNvPr id="5" name="TextBox 4"/>
          <p:cNvSpPr txBox="1"/>
          <p:nvPr/>
        </p:nvSpPr>
        <p:spPr>
          <a:xfrm>
            <a:off x="762000" y="5638800"/>
            <a:ext cx="8001000" cy="369332"/>
          </a:xfrm>
          <a:prstGeom prst="rect">
            <a:avLst/>
          </a:prstGeom>
          <a:noFill/>
        </p:spPr>
        <p:txBody>
          <a:bodyPr wrap="square" rtlCol="0">
            <a:spAutoFit/>
          </a:bodyPr>
          <a:lstStyle/>
          <a:p>
            <a:r>
              <a:rPr lang="en-US" dirty="0" smtClean="0"/>
              <a:t>* </a:t>
            </a:r>
            <a:r>
              <a:rPr lang="ta-IN" b="1" dirty="0" smtClean="0">
                <a:solidFill>
                  <a:srgbClr val="00B050"/>
                </a:solidFill>
                <a:latin typeface="Arial Unicode MS" pitchFamily="34" charset="-128"/>
                <a:ea typeface="Arial Unicode MS" pitchFamily="34" charset="-128"/>
                <a:cs typeface="Arial Unicode MS" pitchFamily="34" charset="-128"/>
              </a:rPr>
              <a:t>மாணவர் </a:t>
            </a:r>
            <a:r>
              <a:rPr lang="ta-IN" b="1" dirty="0">
                <a:solidFill>
                  <a:srgbClr val="00B050"/>
                </a:solidFill>
                <a:latin typeface="Arial Unicode MS" pitchFamily="34" charset="-128"/>
                <a:ea typeface="Arial Unicode MS" pitchFamily="34" charset="-128"/>
                <a:cs typeface="Arial Unicode MS" pitchFamily="34" charset="-128"/>
              </a:rPr>
              <a:t>மதிப்பீட்டு செயல்களில் ஈடுபட்ட முறையினைப் பற்றிய குறிப்பு </a:t>
            </a:r>
            <a:endParaRPr lang="en-US" b="1" dirty="0">
              <a:solidFill>
                <a:srgbClr val="00B050"/>
              </a:solidFill>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xmlns="" val="13332938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6200"/>
            <a:ext cx="2057400" cy="5638800"/>
          </a:xfrm>
        </p:spPr>
        <p:txBody>
          <a:bodyPr>
            <a:noAutofit/>
          </a:bodyPr>
          <a:lstStyle/>
          <a:p>
            <a:r>
              <a:rPr lang="ta-IN" sz="2400" dirty="0" smtClean="0">
                <a:solidFill>
                  <a:srgbClr val="FF0000"/>
                </a:solidFill>
                <a:effectLst/>
                <a:latin typeface="Arial Unicode MS" pitchFamily="34" charset="-128"/>
                <a:ea typeface="Arial Unicode MS" pitchFamily="34" charset="-128"/>
                <a:cs typeface="Arial Unicode MS" pitchFamily="34" charset="-128"/>
              </a:rPr>
              <a:t>வரைபடத்தை </a:t>
            </a:r>
            <a:r>
              <a:rPr lang="ta-IN" sz="2400" dirty="0">
                <a:solidFill>
                  <a:srgbClr val="FF0000"/>
                </a:solidFill>
                <a:effectLst/>
                <a:latin typeface="Arial Unicode MS" pitchFamily="34" charset="-128"/>
                <a:ea typeface="Arial Unicode MS" pitchFamily="34" charset="-128"/>
                <a:cs typeface="Arial Unicode MS" pitchFamily="34" charset="-128"/>
              </a:rPr>
              <a:t>உற்று நோக்கி வினாக்களுக்கான </a:t>
            </a:r>
            <a:r>
              <a:rPr lang="ta-IN" sz="2400" dirty="0" smtClean="0">
                <a:solidFill>
                  <a:srgbClr val="FF0000"/>
                </a:solidFill>
                <a:effectLst/>
                <a:latin typeface="Arial Unicode MS" pitchFamily="34" charset="-128"/>
                <a:ea typeface="Arial Unicode MS" pitchFamily="34" charset="-128"/>
                <a:cs typeface="Arial Unicode MS" pitchFamily="34" charset="-128"/>
              </a:rPr>
              <a:t>விடையளி</a:t>
            </a:r>
            <a:endParaRPr lang="en-US" sz="2400" dirty="0">
              <a:solidFill>
                <a:srgbClr val="FF0000"/>
              </a:solidFill>
              <a:latin typeface="Arial Unicode MS" pitchFamily="34" charset="-128"/>
              <a:ea typeface="Arial Unicode MS" pitchFamily="34" charset="-128"/>
              <a:cs typeface="Arial Unicode MS" pitchFamily="34" charset="-128"/>
            </a:endParaRPr>
          </a:p>
        </p:txBody>
      </p:sp>
      <p:pic>
        <p:nvPicPr>
          <p:cNvPr id="2050" name="Picture 2" descr="Tamilnadu_Map_inTamil"/>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73604" y="0"/>
            <a:ext cx="6098106"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0437411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6477000" cy="4690872"/>
          </a:xfrm>
        </p:spPr>
        <p:txBody>
          <a:bodyPr>
            <a:normAutofit fontScale="92500"/>
          </a:bodyPr>
          <a:lstStyle/>
          <a:p>
            <a:pPr lvl="0"/>
            <a:r>
              <a:rPr lang="ta-IN" b="1" dirty="0">
                <a:solidFill>
                  <a:srgbClr val="00B050"/>
                </a:solidFill>
                <a:latin typeface="Arial Unicode MS" pitchFamily="34" charset="-128"/>
                <a:ea typeface="Arial Unicode MS" pitchFamily="34" charset="-128"/>
                <a:cs typeface="Arial Unicode MS" pitchFamily="34" charset="-128"/>
              </a:rPr>
              <a:t>உனது மாவட்டத்தைச்  சுற்றி உள்ள மாவட்டத்தின் பெயர்களை எழுதுக</a:t>
            </a:r>
            <a:endParaRPr lang="en-US" b="1" dirty="0">
              <a:solidFill>
                <a:srgbClr val="00B050"/>
              </a:solidFill>
              <a:latin typeface="Arial Unicode MS" pitchFamily="34" charset="-128"/>
              <a:ea typeface="Arial Unicode MS" pitchFamily="34" charset="-128"/>
              <a:cs typeface="Arial Unicode MS" pitchFamily="34" charset="-128"/>
            </a:endParaRPr>
          </a:p>
          <a:p>
            <a:pPr lvl="0"/>
            <a:r>
              <a:rPr lang="ta-IN" b="1" dirty="0">
                <a:solidFill>
                  <a:srgbClr val="00B050"/>
                </a:solidFill>
                <a:latin typeface="Arial Unicode MS" pitchFamily="34" charset="-128"/>
                <a:ea typeface="Arial Unicode MS" pitchFamily="34" charset="-128"/>
                <a:cs typeface="Arial Unicode MS" pitchFamily="34" charset="-128"/>
              </a:rPr>
              <a:t>கடற்கரை அருகில் அமைந்துள்ள மாவட்டங்களின் பெயர்கள்   மூன்றினை எழுதுக. </a:t>
            </a:r>
            <a:endParaRPr lang="en-US" b="1" dirty="0">
              <a:solidFill>
                <a:srgbClr val="00B050"/>
              </a:solidFill>
              <a:latin typeface="Arial Unicode MS" pitchFamily="34" charset="-128"/>
              <a:ea typeface="Arial Unicode MS" pitchFamily="34" charset="-128"/>
              <a:cs typeface="Arial Unicode MS" pitchFamily="34" charset="-128"/>
            </a:endParaRPr>
          </a:p>
          <a:p>
            <a:pPr lvl="0"/>
            <a:r>
              <a:rPr lang="ta-IN" b="1" dirty="0">
                <a:solidFill>
                  <a:srgbClr val="00B050"/>
                </a:solidFill>
                <a:latin typeface="Arial Unicode MS" pitchFamily="34" charset="-128"/>
                <a:ea typeface="Arial Unicode MS" pitchFamily="34" charset="-128"/>
                <a:cs typeface="Arial Unicode MS" pitchFamily="34" charset="-128"/>
              </a:rPr>
              <a:t>கர்நாடக எல்லையைப் பகிர்ந்துகொள்ளும் மாவட்டங்கள் யாவை</a:t>
            </a:r>
            <a:r>
              <a:rPr lang="en-IN" b="1" dirty="0">
                <a:solidFill>
                  <a:srgbClr val="00B050"/>
                </a:solidFill>
                <a:latin typeface="Arial Unicode MS" pitchFamily="34" charset="-128"/>
                <a:ea typeface="Arial Unicode MS" pitchFamily="34" charset="-128"/>
                <a:cs typeface="Arial Unicode MS" pitchFamily="34" charset="-128"/>
              </a:rPr>
              <a:t>?</a:t>
            </a:r>
            <a:endParaRPr lang="en-US" b="1" dirty="0">
              <a:solidFill>
                <a:srgbClr val="00B050"/>
              </a:solidFill>
              <a:latin typeface="Arial Unicode MS" pitchFamily="34" charset="-128"/>
              <a:ea typeface="Arial Unicode MS" pitchFamily="34" charset="-128"/>
              <a:cs typeface="Arial Unicode MS" pitchFamily="34" charset="-128"/>
            </a:endParaRPr>
          </a:p>
          <a:p>
            <a:pPr lvl="0"/>
            <a:r>
              <a:rPr lang="ta-IN" b="1" dirty="0">
                <a:solidFill>
                  <a:srgbClr val="00B050"/>
                </a:solidFill>
                <a:latin typeface="Arial Unicode MS" pitchFamily="34" charset="-128"/>
                <a:ea typeface="Arial Unicode MS" pitchFamily="34" charset="-128"/>
                <a:cs typeface="Arial Unicode MS" pitchFamily="34" charset="-128"/>
              </a:rPr>
              <a:t>மேற்குத் தொடர்ச்சி மலை வியாபித்துள்ள மாவட்டங்கள் யாவை</a:t>
            </a:r>
            <a:r>
              <a:rPr lang="en-IN" b="1" dirty="0">
                <a:solidFill>
                  <a:srgbClr val="00B050"/>
                </a:solidFill>
                <a:latin typeface="Arial Unicode MS" pitchFamily="34" charset="-128"/>
                <a:ea typeface="Arial Unicode MS" pitchFamily="34" charset="-128"/>
                <a:cs typeface="Arial Unicode MS" pitchFamily="34" charset="-128"/>
              </a:rPr>
              <a:t>?</a:t>
            </a:r>
            <a:endParaRPr lang="en-US" b="1" dirty="0">
              <a:solidFill>
                <a:srgbClr val="00B050"/>
              </a:solidFill>
              <a:latin typeface="Arial Unicode MS" pitchFamily="34" charset="-128"/>
              <a:ea typeface="Arial Unicode MS" pitchFamily="34" charset="-128"/>
              <a:cs typeface="Arial Unicode MS" pitchFamily="34" charset="-128"/>
            </a:endParaRPr>
          </a:p>
          <a:p>
            <a:pPr lvl="0"/>
            <a:r>
              <a:rPr lang="ta-IN" b="1" dirty="0" smtClean="0">
                <a:solidFill>
                  <a:srgbClr val="00B050"/>
                </a:solidFill>
                <a:latin typeface="Arial Unicode MS" pitchFamily="34" charset="-128"/>
                <a:ea typeface="Arial Unicode MS" pitchFamily="34" charset="-128"/>
                <a:cs typeface="Arial Unicode MS" pitchFamily="34" charset="-128"/>
              </a:rPr>
              <a:t>காவிரி </a:t>
            </a:r>
            <a:r>
              <a:rPr lang="ta-IN" b="1" dirty="0">
                <a:solidFill>
                  <a:srgbClr val="00B050"/>
                </a:solidFill>
                <a:latin typeface="Arial Unicode MS" pitchFamily="34" charset="-128"/>
                <a:ea typeface="Arial Unicode MS" pitchFamily="34" charset="-128"/>
                <a:cs typeface="Arial Unicode MS" pitchFamily="34" charset="-128"/>
              </a:rPr>
              <a:t>ஆறு பாயும் மாவட்டங்கள் ஏதேனும் மூன்றின் பெயர்களை  எழுதுக </a:t>
            </a:r>
            <a:endParaRPr lang="en-US" b="1" dirty="0">
              <a:solidFill>
                <a:srgbClr val="00B050"/>
              </a:solidFill>
              <a:latin typeface="Arial Unicode MS" pitchFamily="34" charset="-128"/>
              <a:ea typeface="Arial Unicode MS" pitchFamily="34" charset="-128"/>
              <a:cs typeface="Arial Unicode MS" pitchFamily="34" charset="-128"/>
            </a:endParaRPr>
          </a:p>
          <a:p>
            <a:endParaRPr lang="en-US" dirty="0">
              <a:latin typeface="Arial Unicode MS" pitchFamily="34" charset="-128"/>
              <a:ea typeface="Arial Unicode MS" pitchFamily="34" charset="-128"/>
              <a:cs typeface="Arial Unicode MS" pitchFamily="34" charset="-128"/>
            </a:endParaRPr>
          </a:p>
        </p:txBody>
      </p:sp>
      <p:sp>
        <p:nvSpPr>
          <p:cNvPr id="3" name="Title 2"/>
          <p:cNvSpPr>
            <a:spLocks noGrp="1"/>
          </p:cNvSpPr>
          <p:nvPr>
            <p:ph type="title"/>
          </p:nvPr>
        </p:nvSpPr>
        <p:spPr/>
        <p:txBody>
          <a:bodyPr>
            <a:noAutofit/>
          </a:bodyPr>
          <a:lstStyle/>
          <a:p>
            <a:r>
              <a:rPr lang="ta-IN" sz="2400" dirty="0">
                <a:solidFill>
                  <a:srgbClr val="FF0000"/>
                </a:solidFill>
                <a:latin typeface="Arial Unicode MS" pitchFamily="34" charset="-128"/>
                <a:ea typeface="Arial Unicode MS" pitchFamily="34" charset="-128"/>
                <a:cs typeface="Arial Unicode MS" pitchFamily="34" charset="-128"/>
              </a:rPr>
              <a:t>ஒவ்வொரு மதிப்பெண்ணிற்கும் மூன்று  மதிப்பெண்கள் </a:t>
            </a:r>
            <a:endParaRPr lang="en-US" sz="2400" dirty="0">
              <a:solidFill>
                <a:srgbClr val="FF0000"/>
              </a:solidFill>
              <a:latin typeface="Arial Unicode MS" pitchFamily="34" charset="-128"/>
              <a:ea typeface="Arial Unicode MS" pitchFamily="34" charset="-128"/>
              <a:cs typeface="Arial Unicode MS" pitchFamily="34" charset="-128"/>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086600" y="2057400"/>
            <a:ext cx="1572768" cy="2438400"/>
          </a:xfrm>
          <a:prstGeom prst="rect">
            <a:avLst/>
          </a:prstGeom>
        </p:spPr>
      </p:pic>
    </p:spTree>
    <p:extLst>
      <p:ext uri="{BB962C8B-B14F-4D97-AF65-F5344CB8AC3E}">
        <p14:creationId xmlns:p14="http://schemas.microsoft.com/office/powerpoint/2010/main" xmlns="" val="5077741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ta-IN" sz="2800" b="1" dirty="0">
                <a:solidFill>
                  <a:srgbClr val="FF0000"/>
                </a:solidFill>
                <a:latin typeface="Arial Unicode MS" pitchFamily="34" charset="-128"/>
                <a:ea typeface="Arial Unicode MS" pitchFamily="34" charset="-128"/>
                <a:cs typeface="Arial Unicode MS" pitchFamily="34" charset="-128"/>
              </a:rPr>
              <a:t>மதிப்பெண் வழங்கும் முறை </a:t>
            </a:r>
            <a:endParaRPr lang="en-US" sz="2800" b="1" dirty="0">
              <a:solidFill>
                <a:srgbClr val="FF0000"/>
              </a:solidFill>
              <a:latin typeface="Arial Unicode MS" pitchFamily="34" charset="-128"/>
              <a:ea typeface="Arial Unicode MS" pitchFamily="34" charset="-128"/>
              <a:cs typeface="Arial Unicode MS" pitchFamily="34" charset="-12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46719946"/>
              </p:ext>
            </p:extLst>
          </p:nvPr>
        </p:nvGraphicFramePr>
        <p:xfrm>
          <a:off x="533400" y="1371600"/>
          <a:ext cx="8229600" cy="3810001"/>
        </p:xfrm>
        <a:graphic>
          <a:graphicData uri="http://schemas.openxmlformats.org/drawingml/2006/table">
            <a:tbl>
              <a:tblPr firstRow="1" bandRow="1">
                <a:tableStyleId>{5C22544A-7EE6-4342-B048-85BDC9FD1C3A}</a:tableStyleId>
              </a:tblPr>
              <a:tblGrid>
                <a:gridCol w="1143000"/>
                <a:gridCol w="2971800"/>
                <a:gridCol w="2057400"/>
                <a:gridCol w="2057400"/>
              </a:tblGrid>
              <a:tr h="1148469">
                <a:tc>
                  <a:txBody>
                    <a:bodyPr/>
                    <a:lstStyle/>
                    <a:p>
                      <a:r>
                        <a:rPr lang="ta-IN" dirty="0" smtClean="0"/>
                        <a:t>வ எண் </a:t>
                      </a:r>
                      <a:endParaRPr lang="en-US" dirty="0"/>
                    </a:p>
                  </a:txBody>
                  <a:tcPr/>
                </a:tc>
                <a:tc>
                  <a:txBody>
                    <a:bodyPr/>
                    <a:lstStyle/>
                    <a:p>
                      <a:r>
                        <a:rPr lang="ta-IN" dirty="0" smtClean="0"/>
                        <a:t>மாணவனின் பெயர்</a:t>
                      </a:r>
                      <a:endParaRPr lang="en-US" dirty="0"/>
                    </a:p>
                  </a:txBody>
                  <a:tcPr/>
                </a:tc>
                <a:tc>
                  <a:txBody>
                    <a:bodyPr/>
                    <a:lstStyle/>
                    <a:p>
                      <a:r>
                        <a:rPr lang="ta-IN" dirty="0" smtClean="0"/>
                        <a:t>மதிப்பெண்</a:t>
                      </a:r>
                      <a:endParaRPr lang="en-US" dirty="0"/>
                    </a:p>
                  </a:txBody>
                  <a:tcPr/>
                </a:tc>
                <a:tc>
                  <a:txBody>
                    <a:bodyPr/>
                    <a:lstStyle/>
                    <a:p>
                      <a:r>
                        <a:rPr lang="ta-IN" dirty="0" smtClean="0"/>
                        <a:t>குறிப்பு</a:t>
                      </a:r>
                      <a:r>
                        <a:rPr lang="en-US" dirty="0" smtClean="0"/>
                        <a:t>*</a:t>
                      </a:r>
                      <a:endParaRPr lang="en-US" dirty="0"/>
                    </a:p>
                  </a:txBody>
                  <a:tcPr/>
                </a:tc>
              </a:tr>
              <a:tr h="665383">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r>
              <a:tr h="665383">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665383">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665383">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
        <p:nvSpPr>
          <p:cNvPr id="5" name="TextBox 4"/>
          <p:cNvSpPr txBox="1"/>
          <p:nvPr/>
        </p:nvSpPr>
        <p:spPr>
          <a:xfrm>
            <a:off x="762000" y="5638800"/>
            <a:ext cx="8001000" cy="369332"/>
          </a:xfrm>
          <a:prstGeom prst="rect">
            <a:avLst/>
          </a:prstGeom>
          <a:noFill/>
        </p:spPr>
        <p:txBody>
          <a:bodyPr wrap="square" rtlCol="0">
            <a:spAutoFit/>
          </a:bodyPr>
          <a:lstStyle/>
          <a:p>
            <a:r>
              <a:rPr lang="en-US" dirty="0" smtClean="0"/>
              <a:t>* </a:t>
            </a:r>
            <a:r>
              <a:rPr lang="ta-IN" b="1" dirty="0" smtClean="0">
                <a:solidFill>
                  <a:srgbClr val="00B050"/>
                </a:solidFill>
                <a:latin typeface="Arial Unicode MS" pitchFamily="34" charset="-128"/>
                <a:ea typeface="Arial Unicode MS" pitchFamily="34" charset="-128"/>
                <a:cs typeface="Arial Unicode MS" pitchFamily="34" charset="-128"/>
              </a:rPr>
              <a:t>மாணவர் </a:t>
            </a:r>
            <a:r>
              <a:rPr lang="ta-IN" b="1" dirty="0">
                <a:solidFill>
                  <a:srgbClr val="00B050"/>
                </a:solidFill>
                <a:latin typeface="Arial Unicode MS" pitchFamily="34" charset="-128"/>
                <a:ea typeface="Arial Unicode MS" pitchFamily="34" charset="-128"/>
                <a:cs typeface="Arial Unicode MS" pitchFamily="34" charset="-128"/>
              </a:rPr>
              <a:t>மதிப்பீட்டு செயல்களில் ஈடுபட்ட முறையினைப் பற்றிய குறிப்பு </a:t>
            </a:r>
            <a:endParaRPr lang="en-US" b="1" dirty="0">
              <a:solidFill>
                <a:srgbClr val="00B050"/>
              </a:solidFill>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xmlns="" val="28344757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1600200" y="914400"/>
            <a:ext cx="6265718" cy="5105400"/>
          </a:xfrm>
        </p:spPr>
      </p:pic>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xmlns="" val="39596465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52400" y="349092"/>
            <a:ext cx="1457706" cy="1545271"/>
          </a:xfrm>
          <a:prstGeom prst="rect">
            <a:avLst/>
          </a:prstGeom>
        </p:spPr>
      </p:pic>
      <p:sp>
        <p:nvSpPr>
          <p:cNvPr id="3" name="Content Placeholder 2"/>
          <p:cNvSpPr>
            <a:spLocks noGrp="1"/>
          </p:cNvSpPr>
          <p:nvPr>
            <p:ph idx="1"/>
          </p:nvPr>
        </p:nvSpPr>
        <p:spPr>
          <a:xfrm>
            <a:off x="457200" y="1447800"/>
            <a:ext cx="8229600" cy="5105400"/>
          </a:xfrm>
        </p:spPr>
        <p:txBody>
          <a:bodyPr>
            <a:normAutofit fontScale="85000" lnSpcReduction="20000"/>
          </a:bodyPr>
          <a:lstStyle/>
          <a:p>
            <a:r>
              <a:rPr lang="ta-IN" dirty="0">
                <a:latin typeface="Arial Unicode MS" pitchFamily="34" charset="-128"/>
                <a:ea typeface="Arial Unicode MS" pitchFamily="34" charset="-128"/>
                <a:cs typeface="Arial Unicode MS" pitchFamily="34" charset="-128"/>
              </a:rPr>
              <a:t>கற்றல் கற்பித்தல் நிகழ்வை மதிப்பீடு செய்வதற்காக அதிக அளவில் சிறு மற்றும் குழு தேர்வுகள்</a:t>
            </a:r>
            <a:r>
              <a:rPr lang="en-US" dirty="0">
                <a:latin typeface="Arial Unicode MS" pitchFamily="34" charset="-128"/>
                <a:ea typeface="Arial Unicode MS" pitchFamily="34" charset="-128"/>
                <a:cs typeface="Arial Unicode MS" pitchFamily="34" charset="-128"/>
              </a:rPr>
              <a:t>,</a:t>
            </a:r>
            <a:r>
              <a:rPr lang="ta-IN" dirty="0">
                <a:latin typeface="Arial Unicode MS" pitchFamily="34" charset="-128"/>
                <a:ea typeface="Arial Unicode MS" pitchFamily="34" charset="-128"/>
                <a:cs typeface="Arial Unicode MS" pitchFamily="34" charset="-128"/>
              </a:rPr>
              <a:t> அலகு தேர்வுகள்</a:t>
            </a:r>
            <a:r>
              <a:rPr lang="en-US" dirty="0">
                <a:latin typeface="Arial Unicode MS" pitchFamily="34" charset="-128"/>
                <a:ea typeface="Arial Unicode MS" pitchFamily="34" charset="-128"/>
                <a:cs typeface="Arial Unicode MS" pitchFamily="34" charset="-128"/>
              </a:rPr>
              <a:t>,</a:t>
            </a:r>
            <a:r>
              <a:rPr lang="ta-IN" dirty="0">
                <a:latin typeface="Arial Unicode MS" pitchFamily="34" charset="-128"/>
                <a:ea typeface="Arial Unicode MS" pitchFamily="34" charset="-128"/>
                <a:cs typeface="Arial Unicode MS" pitchFamily="34" charset="-128"/>
              </a:rPr>
              <a:t> வளரறி மற்றும் தொகுத்தறித் தேர்வுகள் நடத்தப்பட்டன</a:t>
            </a:r>
            <a:r>
              <a:rPr lang="ta-IN" dirty="0" smtClean="0">
                <a:latin typeface="Arial Unicode MS" pitchFamily="34" charset="-128"/>
                <a:ea typeface="Arial Unicode MS" pitchFamily="34" charset="-128"/>
                <a:cs typeface="Arial Unicode MS" pitchFamily="34" charset="-128"/>
              </a:rPr>
              <a:t>.</a:t>
            </a:r>
            <a:endParaRPr lang="en-US" dirty="0" smtClean="0">
              <a:latin typeface="Arial Unicode MS" pitchFamily="34" charset="-128"/>
              <a:ea typeface="Arial Unicode MS" pitchFamily="34" charset="-128"/>
              <a:cs typeface="Arial Unicode MS" pitchFamily="34" charset="-128"/>
            </a:endParaRPr>
          </a:p>
          <a:p>
            <a:r>
              <a:rPr lang="ta-IN" dirty="0">
                <a:latin typeface="Arial Unicode MS" pitchFamily="34" charset="-128"/>
                <a:ea typeface="Arial Unicode MS" pitchFamily="34" charset="-128"/>
                <a:cs typeface="Arial Unicode MS" pitchFamily="34" charset="-128"/>
              </a:rPr>
              <a:t>உணர்வு மற்றும் செயல்பாட்டுப்  புலத்தை மதிப்பீடு செய்வதற்கு முறையான தேர்வுக் கருவிகள் இல்லாததாலும் அதை வடிவமைக்கும் திறன் ஆசிரியர்களிடத்தில் குறைவாகக் </a:t>
            </a:r>
            <a:r>
              <a:rPr lang="ta-IN" dirty="0" smtClean="0">
                <a:latin typeface="Arial Unicode MS" pitchFamily="34" charset="-128"/>
                <a:ea typeface="Arial Unicode MS" pitchFamily="34" charset="-128"/>
                <a:cs typeface="Arial Unicode MS" pitchFamily="34" charset="-128"/>
              </a:rPr>
              <a:t>காணப்பட்டது.</a:t>
            </a:r>
          </a:p>
          <a:p>
            <a:r>
              <a:rPr lang="ta-IN" dirty="0">
                <a:latin typeface="Arial Unicode MS" pitchFamily="34" charset="-128"/>
                <a:ea typeface="Arial Unicode MS" pitchFamily="34" charset="-128"/>
                <a:cs typeface="Arial Unicode MS" pitchFamily="34" charset="-128"/>
              </a:rPr>
              <a:t>தொடர் மற்றும் முழுமையான மதிப்பீட்டில்  உள்ள மதிப்பீடு என்ற வார்த்தை அளவீடு என்ற அளவில் பொருள் கொள்ளப்பட்டது</a:t>
            </a:r>
            <a:r>
              <a:rPr lang="ta-IN" dirty="0" smtClean="0">
                <a:latin typeface="Arial Unicode MS" pitchFamily="34" charset="-128"/>
                <a:ea typeface="Arial Unicode MS" pitchFamily="34" charset="-128"/>
                <a:cs typeface="Arial Unicode MS" pitchFamily="34" charset="-128"/>
              </a:rPr>
              <a:t>.</a:t>
            </a:r>
          </a:p>
          <a:p>
            <a:r>
              <a:rPr lang="ta-IN" dirty="0">
                <a:latin typeface="Arial Unicode MS" pitchFamily="34" charset="-128"/>
                <a:ea typeface="Arial Unicode MS" pitchFamily="34" charset="-128"/>
                <a:cs typeface="Arial Unicode MS" pitchFamily="34" charset="-128"/>
              </a:rPr>
              <a:t>சரியாகப் புரிந்துகொள்ளாததாலும்  தொடர் மற்றும் முழுமையான மதிப்பீட்டு முறையை நடைமுறைப்படுத்துவதில் சுணக்கம் காணப்பட்டது</a:t>
            </a:r>
            <a:r>
              <a:rPr lang="ta-IN" dirty="0" smtClean="0">
                <a:latin typeface="Arial Unicode MS" pitchFamily="34" charset="-128"/>
                <a:ea typeface="Arial Unicode MS" pitchFamily="34" charset="-128"/>
                <a:cs typeface="Arial Unicode MS" pitchFamily="34" charset="-128"/>
              </a:rPr>
              <a:t>.</a:t>
            </a:r>
          </a:p>
          <a:p>
            <a:r>
              <a:rPr lang="ta-IN" dirty="0">
                <a:latin typeface="Arial Unicode MS" pitchFamily="34" charset="-128"/>
                <a:ea typeface="Arial Unicode MS" pitchFamily="34" charset="-128"/>
                <a:cs typeface="Arial Unicode MS" pitchFamily="34" charset="-128"/>
              </a:rPr>
              <a:t>மாணவர்களின் திறனை அளவிட பல்வேறு தேர்வுக் கருவிகள் இருந்தபோதிலும் எழுத்துத் தேர்வுக்கான முக்கியத்துவம் அதிகமாக </a:t>
            </a:r>
            <a:r>
              <a:rPr lang="ta-IN" dirty="0" smtClean="0">
                <a:latin typeface="Arial Unicode MS" pitchFamily="34" charset="-128"/>
                <a:ea typeface="Arial Unicode MS" pitchFamily="34" charset="-128"/>
                <a:cs typeface="Arial Unicode MS" pitchFamily="34" charset="-128"/>
              </a:rPr>
              <a:t>தரப்பட்டது. </a:t>
            </a:r>
            <a:endParaRPr lang="en-US" dirty="0">
              <a:latin typeface="Arial Unicode MS" pitchFamily="34" charset="-128"/>
              <a:ea typeface="Arial Unicode MS" pitchFamily="34" charset="-128"/>
              <a:cs typeface="Arial Unicode MS" pitchFamily="34" charset="-128"/>
            </a:endParaRPr>
          </a:p>
        </p:txBody>
      </p:sp>
      <p:sp>
        <p:nvSpPr>
          <p:cNvPr id="2" name="Title 1"/>
          <p:cNvSpPr>
            <a:spLocks noGrp="1"/>
          </p:cNvSpPr>
          <p:nvPr>
            <p:ph type="title"/>
          </p:nvPr>
        </p:nvSpPr>
        <p:spPr>
          <a:xfrm>
            <a:off x="846617" y="152400"/>
            <a:ext cx="8229600" cy="1143000"/>
          </a:xfrm>
        </p:spPr>
        <p:txBody>
          <a:bodyPr>
            <a:noAutofit/>
          </a:bodyPr>
          <a:lstStyle/>
          <a:p>
            <a:r>
              <a:rPr lang="ta-IN" sz="2000" b="1" dirty="0">
                <a:latin typeface="Arial Unicode MS" pitchFamily="34" charset="-128"/>
                <a:ea typeface="Arial Unicode MS" pitchFamily="34" charset="-128"/>
                <a:cs typeface="Arial Unicode MS" pitchFamily="34" charset="-128"/>
              </a:rPr>
              <a:t>தொடர் மற்றும் முழுமையான மதிப்பீட்டின் நம்பகத்தன்மை குறைந்ததற்கான காரணங்கள்:</a:t>
            </a:r>
            <a:r>
              <a:rPr lang="en-US" sz="2000" b="1" dirty="0">
                <a:latin typeface="Arial Unicode MS" pitchFamily="34" charset="-128"/>
                <a:ea typeface="Arial Unicode MS" pitchFamily="34" charset="-128"/>
                <a:cs typeface="Arial Unicode MS" pitchFamily="34" charset="-128"/>
              </a:rPr>
              <a:t> </a:t>
            </a:r>
            <a:endParaRPr lang="en-US" sz="2000" dirty="0">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xmlns="" val="13430166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ta-IN" dirty="0">
                <a:latin typeface="Arial Unicode MS" pitchFamily="34" charset="-128"/>
                <a:ea typeface="Arial Unicode MS" pitchFamily="34" charset="-128"/>
                <a:cs typeface="Arial Unicode MS" pitchFamily="34" charset="-128"/>
              </a:rPr>
              <a:t>பள்ளி </a:t>
            </a:r>
            <a:r>
              <a:rPr lang="en-US" dirty="0" err="1">
                <a:latin typeface="Arial Unicode MS" pitchFamily="34" charset="-128"/>
                <a:ea typeface="Arial Unicode MS" pitchFamily="34" charset="-128"/>
                <a:cs typeface="Arial Unicode MS" pitchFamily="34" charset="-128"/>
              </a:rPr>
              <a:t>சார்ந்த</a:t>
            </a:r>
            <a:r>
              <a:rPr lang="ta-IN" dirty="0">
                <a:latin typeface="Arial Unicode MS" pitchFamily="34" charset="-128"/>
                <a:ea typeface="Arial Unicode MS" pitchFamily="34" charset="-128"/>
                <a:cs typeface="Arial Unicode MS" pitchFamily="34" charset="-128"/>
              </a:rPr>
              <a:t> மதிப்பீடு (</a:t>
            </a:r>
            <a:r>
              <a:rPr lang="en-US" dirty="0">
                <a:latin typeface="Arial Unicode MS" pitchFamily="34" charset="-128"/>
                <a:ea typeface="Arial Unicode MS" pitchFamily="34" charset="-128"/>
                <a:cs typeface="Arial Unicode MS" pitchFamily="34" charset="-128"/>
              </a:rPr>
              <a:t>SBA) </a:t>
            </a:r>
            <a:r>
              <a:rPr lang="ta-IN" dirty="0">
                <a:latin typeface="Arial Unicode MS" pitchFamily="34" charset="-128"/>
                <a:ea typeface="Arial Unicode MS" pitchFamily="34" charset="-128"/>
                <a:cs typeface="Arial Unicode MS" pitchFamily="34" charset="-128"/>
              </a:rPr>
              <a:t>என்பது கற்றல் கற்பித்தலின் போதே மாணவர் முன்னேற்றத்திற்காக செய்யப்படும் மதிப்பீடாகும். ஒவ்வொரு மாணவரின் கற்றல் அடைவு மற்றும் இதர திறன் வளர்ச்சியினைப் பற்றிய தகவல்கள் சேகரிக்கப்பட்டு  நிர்வகிக்கப்படும் மதிப்பீடாகும். மதிப்பீட்டுக்  கருவிகள் பொதுவாக  ஆசிரியர்களால் வடிவமைக்கப்படுகின்றன. மாணவர்கள் மற்றும் பெற்றோருக்கு நேரடிக் கருத்துகளை வழங்கவும்</a:t>
            </a:r>
            <a:r>
              <a:rPr lang="en-US" dirty="0">
                <a:latin typeface="Arial Unicode MS" pitchFamily="34" charset="-128"/>
                <a:ea typeface="Arial Unicode MS" pitchFamily="34" charset="-128"/>
                <a:cs typeface="Arial Unicode MS" pitchFamily="34" charset="-128"/>
              </a:rPr>
              <a:t>, </a:t>
            </a:r>
            <a:r>
              <a:rPr lang="ta-IN" dirty="0">
                <a:latin typeface="Arial Unicode MS" pitchFamily="34" charset="-128"/>
                <a:ea typeface="Arial Unicode MS" pitchFamily="34" charset="-128"/>
                <a:cs typeface="Arial Unicode MS" pitchFamily="34" charset="-128"/>
              </a:rPr>
              <a:t>வகுப்பறையை ஒழுங்குபடுத்துவதற்கும் கற்பித்தல்-கற்றல் செயல்முறையை மேம்படுத்துவதற்கும் முடிவுகள் பயன்படுத்தப்படுகின்றன</a:t>
            </a:r>
            <a:r>
              <a:rPr lang="ta-IN" dirty="0" smtClean="0">
                <a:latin typeface="Arial Unicode MS" pitchFamily="34" charset="-128"/>
                <a:ea typeface="Arial Unicode MS" pitchFamily="34" charset="-128"/>
                <a:cs typeface="Arial Unicode MS" pitchFamily="34" charset="-128"/>
              </a:rPr>
              <a:t>.</a:t>
            </a:r>
            <a:endParaRPr lang="en-US" dirty="0">
              <a:latin typeface="Arial Unicode MS" pitchFamily="34" charset="-128"/>
              <a:ea typeface="Arial Unicode MS" pitchFamily="34" charset="-128"/>
              <a:cs typeface="Arial Unicode MS" pitchFamily="34" charset="-128"/>
            </a:endParaRPr>
          </a:p>
        </p:txBody>
      </p:sp>
      <p:sp>
        <p:nvSpPr>
          <p:cNvPr id="2" name="Title 1"/>
          <p:cNvSpPr>
            <a:spLocks noGrp="1"/>
          </p:cNvSpPr>
          <p:nvPr>
            <p:ph type="title"/>
          </p:nvPr>
        </p:nvSpPr>
        <p:spPr/>
        <p:txBody>
          <a:bodyPr/>
          <a:lstStyle/>
          <a:p>
            <a:r>
              <a:rPr lang="ta-IN" b="1" dirty="0" smtClean="0">
                <a:solidFill>
                  <a:srgbClr val="FF0000"/>
                </a:solidFill>
                <a:latin typeface="Arial Unicode MS" pitchFamily="34" charset="-128"/>
                <a:ea typeface="Arial Unicode MS" pitchFamily="34" charset="-128"/>
                <a:cs typeface="Arial Unicode MS" pitchFamily="34" charset="-128"/>
              </a:rPr>
              <a:t>பள்ளி சார்ந்த மதிப்பீடு </a:t>
            </a:r>
            <a:endParaRPr lang="en-US" dirty="0"/>
          </a:p>
        </p:txBody>
      </p:sp>
    </p:spTree>
    <p:extLst>
      <p:ext uri="{BB962C8B-B14F-4D97-AF65-F5344CB8AC3E}">
        <p14:creationId xmlns:p14="http://schemas.microsoft.com/office/powerpoint/2010/main" xmlns="" val="31763757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5410200"/>
          </a:xfrm>
        </p:spPr>
        <p:txBody>
          <a:bodyPr>
            <a:noAutofit/>
          </a:bodyPr>
          <a:lstStyle/>
          <a:p>
            <a:r>
              <a:rPr lang="en-US" sz="2200" dirty="0" err="1">
                <a:latin typeface="Arial Unicode MS" pitchFamily="34" charset="-128"/>
                <a:ea typeface="Arial Unicode MS" pitchFamily="34" charset="-128"/>
                <a:cs typeface="Arial Unicode MS" pitchFamily="34" charset="-128"/>
              </a:rPr>
              <a:t>மதிப்பீடானது</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கற்றல்</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கற்பித்தலுடன்</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ஒருங்கிணைந்து</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தொடர்ச்சியாக</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நடைபெறுகின்றது</a:t>
            </a:r>
            <a:r>
              <a:rPr lang="en-US" sz="2200" dirty="0" smtClean="0">
                <a:latin typeface="Arial Unicode MS" pitchFamily="34" charset="-128"/>
                <a:ea typeface="Arial Unicode MS" pitchFamily="34" charset="-128"/>
                <a:cs typeface="Arial Unicode MS" pitchFamily="34" charset="-128"/>
              </a:rPr>
              <a:t>.</a:t>
            </a:r>
          </a:p>
          <a:p>
            <a:r>
              <a:rPr lang="en-US" sz="2200" dirty="0" err="1">
                <a:latin typeface="Arial Unicode MS" pitchFamily="34" charset="-128"/>
                <a:ea typeface="Arial Unicode MS" pitchFamily="34" charset="-128"/>
                <a:cs typeface="Arial Unicode MS" pitchFamily="34" charset="-128"/>
              </a:rPr>
              <a:t>மாணவர்கள்</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வகுப்பறைக்கு</a:t>
            </a:r>
            <a:r>
              <a:rPr lang="en-US" sz="2200" dirty="0">
                <a:latin typeface="Arial Unicode MS" pitchFamily="34" charset="-128"/>
                <a:ea typeface="Arial Unicode MS" pitchFamily="34" charset="-128"/>
                <a:cs typeface="Arial Unicode MS" pitchFamily="34" charset="-128"/>
              </a:rPr>
              <a:t> </a:t>
            </a:r>
            <a:r>
              <a:rPr lang="ta-IN" sz="2200" dirty="0">
                <a:latin typeface="Arial Unicode MS" pitchFamily="34" charset="-128"/>
                <a:ea typeface="Arial Unicode MS" pitchFamily="34" charset="-128"/>
                <a:cs typeface="Arial Unicode MS" pitchFamily="34" charset="-128"/>
              </a:rPr>
              <a:t>உள்ளேயும்</a:t>
            </a:r>
            <a:r>
              <a:rPr lang="ta-IN" sz="2200" b="1"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வெளியேயும்</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பங்கேற்கும்</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வெவ்வேறு</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அம்சங்களை</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உள்ளடக்கிய</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அறிவு</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செயல்திறன்</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ஆர்வம்</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அணுகுமுறை</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உள்நோக்கம்</a:t>
            </a:r>
            <a:r>
              <a:rPr lang="en-US" sz="2200" dirty="0">
                <a:latin typeface="Arial Unicode MS" pitchFamily="34" charset="-128"/>
                <a:ea typeface="Arial Unicode MS" pitchFamily="34" charset="-128"/>
                <a:cs typeface="Arial Unicode MS" pitchFamily="34" charset="-128"/>
              </a:rPr>
              <a:t> </a:t>
            </a:r>
            <a:r>
              <a:rPr lang="ta-IN" sz="2200" dirty="0">
                <a:latin typeface="Arial Unicode MS" pitchFamily="34" charset="-128"/>
                <a:ea typeface="Arial Unicode MS" pitchFamily="34" charset="-128"/>
                <a:cs typeface="Arial Unicode MS" pitchFamily="34" charset="-128"/>
              </a:rPr>
              <a:t>போன்ற  </a:t>
            </a:r>
            <a:r>
              <a:rPr lang="ta-IN" sz="2200" b="1"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தகவல்களை</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ஆராய்ந்து</a:t>
            </a:r>
            <a:r>
              <a:rPr lang="en-US" sz="2200" dirty="0">
                <a:latin typeface="Arial Unicode MS" pitchFamily="34" charset="-128"/>
                <a:ea typeface="Arial Unicode MS" pitchFamily="34" charset="-128"/>
                <a:cs typeface="Arial Unicode MS" pitchFamily="34" charset="-128"/>
              </a:rPr>
              <a:t> </a:t>
            </a:r>
            <a:r>
              <a:rPr lang="ta-IN" sz="2200" dirty="0" smtClean="0">
                <a:latin typeface="Arial Unicode MS" pitchFamily="34" charset="-128"/>
                <a:ea typeface="Arial Unicode MS" pitchFamily="34" charset="-128"/>
                <a:cs typeface="Arial Unicode MS" pitchFamily="34" charset="-128"/>
              </a:rPr>
              <a:t>மதிப்பிடுதல்</a:t>
            </a:r>
            <a:r>
              <a:rPr lang="en-US" sz="2200" b="1" dirty="0" smtClean="0">
                <a:latin typeface="Arial Unicode MS" pitchFamily="34" charset="-128"/>
                <a:ea typeface="Arial Unicode MS" pitchFamily="34" charset="-128"/>
                <a:cs typeface="Arial Unicode MS" pitchFamily="34" charset="-128"/>
              </a:rPr>
              <a:t>.</a:t>
            </a:r>
          </a:p>
          <a:p>
            <a:r>
              <a:rPr lang="en-US" sz="2200" dirty="0" err="1" smtClean="0">
                <a:latin typeface="Arial Unicode MS" pitchFamily="34" charset="-128"/>
                <a:ea typeface="Arial Unicode MS" pitchFamily="34" charset="-128"/>
                <a:cs typeface="Arial Unicode MS" pitchFamily="34" charset="-128"/>
              </a:rPr>
              <a:t>மாணவர்கள்</a:t>
            </a:r>
            <a:r>
              <a:rPr lang="en-US" sz="2200" dirty="0" smtClean="0">
                <a:latin typeface="Arial Unicode MS" pitchFamily="34" charset="-128"/>
                <a:ea typeface="Arial Unicode MS" pitchFamily="34" charset="-128"/>
                <a:cs typeface="Arial Unicode MS" pitchFamily="34" charset="-128"/>
              </a:rPr>
              <a:t> </a:t>
            </a:r>
            <a:r>
              <a:rPr lang="ta-IN" sz="2200" b="1" dirty="0" smtClean="0">
                <a:latin typeface="Arial Unicode MS" pitchFamily="34" charset="-128"/>
                <a:ea typeface="Arial Unicode MS" pitchFamily="34" charset="-128"/>
                <a:cs typeface="Arial Unicode MS" pitchFamily="34" charset="-128"/>
              </a:rPr>
              <a:t>தாங்களே </a:t>
            </a:r>
            <a:r>
              <a:rPr lang="en-US" sz="2200" dirty="0" err="1">
                <a:latin typeface="Arial Unicode MS" pitchFamily="34" charset="-128"/>
                <a:ea typeface="Arial Unicode MS" pitchFamily="34" charset="-128"/>
                <a:cs typeface="Arial Unicode MS" pitchFamily="34" charset="-128"/>
              </a:rPr>
              <a:t>சுயமாக</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விமர்சித்து</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மதிப்பிடவும்</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சிந்திக்கவும்</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கற்றல்</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கற்பித்தலில்</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அவர்களது</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பங்கினை</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ஆய்வு</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செய்து</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தங்களது</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பலம்</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மற்றும்</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பலவீனங்களை</a:t>
            </a:r>
            <a:r>
              <a:rPr lang="ta-IN" sz="2200" b="1" dirty="0">
                <a:latin typeface="Arial Unicode MS" pitchFamily="34" charset="-128"/>
                <a:ea typeface="Arial Unicode MS" pitchFamily="34" charset="-128"/>
                <a:cs typeface="Arial Unicode MS" pitchFamily="34" charset="-128"/>
              </a:rPr>
              <a:t>க்</a:t>
            </a:r>
            <a:r>
              <a:rPr lang="ta-IN"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கண்டறிய</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முடிகின்றது</a:t>
            </a:r>
            <a:r>
              <a:rPr lang="en-US" sz="2200" dirty="0" smtClean="0">
                <a:latin typeface="Arial Unicode MS" pitchFamily="34" charset="-128"/>
                <a:ea typeface="Arial Unicode MS" pitchFamily="34" charset="-128"/>
                <a:cs typeface="Arial Unicode MS" pitchFamily="34" charset="-128"/>
              </a:rPr>
              <a:t>.</a:t>
            </a:r>
          </a:p>
          <a:p>
            <a:r>
              <a:rPr lang="en-US" sz="2200" dirty="0" err="1">
                <a:latin typeface="Arial Unicode MS" pitchFamily="34" charset="-128"/>
                <a:ea typeface="Arial Unicode MS" pitchFamily="34" charset="-128"/>
                <a:cs typeface="Arial Unicode MS" pitchFamily="34" charset="-128"/>
              </a:rPr>
              <a:t>ஆசிரியர்</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அவ்வாறு</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உற்றுநோக்கி</a:t>
            </a:r>
            <a:r>
              <a:rPr lang="ta-IN" sz="2200" b="1" dirty="0">
                <a:latin typeface="Arial Unicode MS" pitchFamily="34" charset="-128"/>
                <a:ea typeface="Arial Unicode MS" pitchFamily="34" charset="-128"/>
                <a:cs typeface="Arial Unicode MS" pitchFamily="34" charset="-128"/>
              </a:rPr>
              <a:t>ப்</a:t>
            </a:r>
            <a:r>
              <a:rPr lang="ta-IN"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பெறப்பட்ட</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தகவலை</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தனது</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நாட்குறிப்பில்</a:t>
            </a:r>
            <a:r>
              <a:rPr lang="en-US" sz="2200" dirty="0">
                <a:latin typeface="Arial Unicode MS" pitchFamily="34" charset="-128"/>
                <a:ea typeface="Arial Unicode MS" pitchFamily="34" charset="-128"/>
                <a:cs typeface="Arial Unicode MS" pitchFamily="34" charset="-128"/>
              </a:rPr>
              <a:t> / </a:t>
            </a:r>
            <a:r>
              <a:rPr lang="en-US" sz="2200" dirty="0" err="1">
                <a:latin typeface="Arial Unicode MS" pitchFamily="34" charset="-128"/>
                <a:ea typeface="Arial Unicode MS" pitchFamily="34" charset="-128"/>
                <a:cs typeface="Arial Unicode MS" pitchFamily="34" charset="-128"/>
              </a:rPr>
              <a:t>பதிவு</a:t>
            </a:r>
            <a:r>
              <a:rPr lang="ta-IN" sz="2200" b="1" dirty="0">
                <a:latin typeface="Arial Unicode MS" pitchFamily="34" charset="-128"/>
                <a:ea typeface="Arial Unicode MS" pitchFamily="34" charset="-128"/>
                <a:cs typeface="Arial Unicode MS" pitchFamily="34" charset="-128"/>
              </a:rPr>
              <a:t>ப்</a:t>
            </a:r>
            <a:r>
              <a:rPr lang="ta-IN"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புத்தகம்</a:t>
            </a:r>
            <a:r>
              <a:rPr lang="en-US" sz="2200" dirty="0">
                <a:latin typeface="Arial Unicode MS" pitchFamily="34" charset="-128"/>
                <a:ea typeface="Arial Unicode MS" pitchFamily="34" charset="-128"/>
                <a:cs typeface="Arial Unicode MS" pitchFamily="34" charset="-128"/>
              </a:rPr>
              <a:t> / </a:t>
            </a:r>
            <a:r>
              <a:rPr lang="en-US" sz="2200" dirty="0" err="1">
                <a:latin typeface="Arial Unicode MS" pitchFamily="34" charset="-128"/>
                <a:ea typeface="Arial Unicode MS" pitchFamily="34" charset="-128"/>
                <a:cs typeface="Arial Unicode MS" pitchFamily="34" charset="-128"/>
              </a:rPr>
              <a:t>மாணவர்கள்</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குறிப்பு</a:t>
            </a:r>
            <a:r>
              <a:rPr lang="ta-IN" sz="2200" b="1" dirty="0">
                <a:latin typeface="Arial Unicode MS" pitchFamily="34" charset="-128"/>
                <a:ea typeface="Arial Unicode MS" pitchFamily="34" charset="-128"/>
                <a:cs typeface="Arial Unicode MS" pitchFamily="34" charset="-128"/>
              </a:rPr>
              <a:t>ப் </a:t>
            </a:r>
            <a:r>
              <a:rPr lang="ta-IN"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புத்தகத்தில்</a:t>
            </a:r>
            <a:r>
              <a:rPr lang="en-US" sz="2200" dirty="0">
                <a:latin typeface="Arial Unicode MS" pitchFamily="34" charset="-128"/>
                <a:ea typeface="Arial Unicode MS" pitchFamily="34" charset="-128"/>
                <a:cs typeface="Arial Unicode MS" pitchFamily="34" charset="-128"/>
              </a:rPr>
              <a:t> / </a:t>
            </a:r>
            <a:r>
              <a:rPr lang="en-US" sz="2200" dirty="0" err="1">
                <a:latin typeface="Arial Unicode MS" pitchFamily="34" charset="-128"/>
                <a:ea typeface="Arial Unicode MS" pitchFamily="34" charset="-128"/>
                <a:cs typeface="Arial Unicode MS" pitchFamily="34" charset="-128"/>
              </a:rPr>
              <a:t>பணிப்புத்தகங்கள்</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ஆகியவற்றில்</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பதிவிடுதல்</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மூலம்</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மாணவனது</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கற்றலை</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எப்போது</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வேண்டுமானாலும்</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சுலபமாக</a:t>
            </a:r>
            <a:r>
              <a:rPr lang="ta-IN" sz="2200" b="1" dirty="0">
                <a:latin typeface="Arial Unicode MS" pitchFamily="34" charset="-128"/>
                <a:ea typeface="Arial Unicode MS" pitchFamily="34" charset="-128"/>
                <a:cs typeface="Arial Unicode MS" pitchFamily="34" charset="-128"/>
              </a:rPr>
              <a:t>க் </a:t>
            </a:r>
            <a:r>
              <a:rPr lang="en-US" sz="2200" dirty="0" err="1">
                <a:latin typeface="Arial Unicode MS" pitchFamily="34" charset="-128"/>
                <a:ea typeface="Arial Unicode MS" pitchFamily="34" charset="-128"/>
                <a:cs typeface="Arial Unicode MS" pitchFamily="34" charset="-128"/>
              </a:rPr>
              <a:t>கண்காணிக்க</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இயலும்</a:t>
            </a:r>
            <a:r>
              <a:rPr lang="en-US" sz="2200" dirty="0">
                <a:latin typeface="Arial Unicode MS" pitchFamily="34" charset="-128"/>
                <a:ea typeface="Arial Unicode MS" pitchFamily="34" charset="-128"/>
                <a:cs typeface="Arial Unicode MS" pitchFamily="34" charset="-128"/>
              </a:rPr>
              <a:t>.</a:t>
            </a:r>
            <a:r>
              <a:rPr lang="en-US" sz="2200" dirty="0" smtClean="0">
                <a:latin typeface="Arial Unicode MS" pitchFamily="34" charset="-128"/>
                <a:ea typeface="Arial Unicode MS" pitchFamily="34" charset="-128"/>
                <a:cs typeface="Arial Unicode MS" pitchFamily="34" charset="-128"/>
              </a:rPr>
              <a:t> </a:t>
            </a:r>
            <a:endParaRPr lang="en-US" sz="2200" dirty="0">
              <a:latin typeface="Arial Unicode MS" pitchFamily="34" charset="-128"/>
              <a:ea typeface="Arial Unicode MS" pitchFamily="34" charset="-128"/>
              <a:cs typeface="Arial Unicode MS" pitchFamily="34" charset="-128"/>
            </a:endParaRPr>
          </a:p>
        </p:txBody>
      </p:sp>
      <p:sp>
        <p:nvSpPr>
          <p:cNvPr id="2" name="Title 1"/>
          <p:cNvSpPr>
            <a:spLocks noGrp="1"/>
          </p:cNvSpPr>
          <p:nvPr>
            <p:ph type="title"/>
          </p:nvPr>
        </p:nvSpPr>
        <p:spPr>
          <a:xfrm>
            <a:off x="457200" y="0"/>
            <a:ext cx="8229600" cy="1143000"/>
          </a:xfrm>
        </p:spPr>
        <p:txBody>
          <a:bodyPr>
            <a:normAutofit/>
          </a:bodyPr>
          <a:lstStyle/>
          <a:p>
            <a:pPr algn="l"/>
            <a:r>
              <a:rPr lang="ta-IN" sz="2800" b="1" dirty="0" smtClean="0">
                <a:solidFill>
                  <a:srgbClr val="FF0000"/>
                </a:solidFill>
                <a:latin typeface="Arial Unicode MS" pitchFamily="34" charset="-128"/>
                <a:ea typeface="Arial Unicode MS" pitchFamily="34" charset="-128"/>
                <a:cs typeface="Arial Unicode MS" pitchFamily="34" charset="-128"/>
              </a:rPr>
              <a:t>பள்ளி சார்ந்த மதிப்பீடு </a:t>
            </a:r>
            <a:r>
              <a:rPr lang="en-US" sz="2800" b="1" dirty="0" smtClean="0">
                <a:solidFill>
                  <a:srgbClr val="FF0000"/>
                </a:solidFill>
                <a:latin typeface="Arial Unicode MS" pitchFamily="34" charset="-128"/>
                <a:ea typeface="Arial Unicode MS" pitchFamily="34" charset="-128"/>
                <a:cs typeface="Arial Unicode MS" pitchFamily="34" charset="-128"/>
              </a:rPr>
              <a:t>- </a:t>
            </a:r>
            <a:r>
              <a:rPr lang="en-US" sz="2800" b="1" dirty="0" err="1">
                <a:solidFill>
                  <a:srgbClr val="FF0000"/>
                </a:solidFill>
                <a:latin typeface="Arial Unicode MS" pitchFamily="34" charset="-128"/>
                <a:ea typeface="Arial Unicode MS" pitchFamily="34" charset="-128"/>
                <a:cs typeface="Arial Unicode MS" pitchFamily="34" charset="-128"/>
              </a:rPr>
              <a:t>நோக்கம்</a:t>
            </a:r>
            <a:endParaRPr lang="en-US" sz="2800" dirty="0">
              <a:solidFill>
                <a:srgbClr val="FF0000"/>
              </a:solidFill>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xmlns="" val="18812058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5257800"/>
          </a:xfrm>
        </p:spPr>
        <p:txBody>
          <a:bodyPr>
            <a:normAutofit/>
          </a:bodyPr>
          <a:lstStyle/>
          <a:p>
            <a:pPr lvl="0">
              <a:buFont typeface="Wingdings" pitchFamily="2" charset="2"/>
              <a:buChar char="Ø"/>
            </a:pPr>
            <a:r>
              <a:rPr lang="ta-IN" sz="2400" dirty="0">
                <a:latin typeface="Arial Unicode MS" pitchFamily="34" charset="-128"/>
                <a:ea typeface="Arial Unicode MS" pitchFamily="34" charset="-128"/>
                <a:cs typeface="Arial Unicode MS" pitchFamily="34" charset="-128"/>
              </a:rPr>
              <a:t>மதிப்பீடு என்பது கற்றல் கற்பித்தல் நடைபெறும் பொழுதே நடைபெறுவதாகும். </a:t>
            </a:r>
            <a:r>
              <a:rPr lang="ta-IN" sz="2400" dirty="0" smtClean="0">
                <a:latin typeface="Arial Unicode MS" pitchFamily="34" charset="-128"/>
                <a:ea typeface="Arial Unicode MS" pitchFamily="34" charset="-128"/>
                <a:cs typeface="Arial Unicode MS" pitchFamily="34" charset="-128"/>
              </a:rPr>
              <a:t>மாணவர் </a:t>
            </a:r>
            <a:r>
              <a:rPr lang="ta-IN" sz="2400" dirty="0">
                <a:latin typeface="Arial Unicode MS" pitchFamily="34" charset="-128"/>
                <a:ea typeface="Arial Unicode MS" pitchFamily="34" charset="-128"/>
                <a:cs typeface="Arial Unicode MS" pitchFamily="34" charset="-128"/>
              </a:rPr>
              <a:t>மைய கற்றல் கற்பித்தலில் ஒரு அங்கமாகும் அதாவது மாணவர்களின் கற்றலுக்கான மதிப்பீட்டு முறை ஆகும்.</a:t>
            </a:r>
            <a:r>
              <a:rPr lang="en-US" sz="2400" dirty="0">
                <a:latin typeface="Arial Unicode MS" pitchFamily="34" charset="-128"/>
                <a:ea typeface="Arial Unicode MS" pitchFamily="34" charset="-128"/>
                <a:cs typeface="Arial Unicode MS" pitchFamily="34" charset="-128"/>
              </a:rPr>
              <a:t> </a:t>
            </a:r>
            <a:endParaRPr lang="en-US" sz="2400" dirty="0" smtClean="0">
              <a:latin typeface="Arial Unicode MS" pitchFamily="34" charset="-128"/>
              <a:ea typeface="Arial Unicode MS" pitchFamily="34" charset="-128"/>
              <a:cs typeface="Arial Unicode MS" pitchFamily="34" charset="-128"/>
            </a:endParaRPr>
          </a:p>
          <a:p>
            <a:pPr>
              <a:buFont typeface="Wingdings" pitchFamily="2" charset="2"/>
              <a:buChar char="Ø"/>
            </a:pPr>
            <a:r>
              <a:rPr lang="ta-IN" sz="2400" dirty="0">
                <a:latin typeface="Arial Unicode MS" pitchFamily="34" charset="-128"/>
                <a:ea typeface="Arial Unicode MS" pitchFamily="34" charset="-128"/>
                <a:cs typeface="Arial Unicode MS" pitchFamily="34" charset="-128"/>
              </a:rPr>
              <a:t>மாணவர்கள்  கருத்துகளை மனப்பாடம் செய்யாமல் கற்றல் விளைவுகளை மாணவர்கள் பெறுவதை உறுதிசெய்யும் விதமாக மதிப்பீடு அமைந்திருத்தல்.</a:t>
            </a:r>
            <a:endParaRPr lang="en-US" sz="2400" dirty="0">
              <a:latin typeface="Arial Unicode MS" pitchFamily="34" charset="-128"/>
              <a:ea typeface="Arial Unicode MS" pitchFamily="34" charset="-128"/>
              <a:cs typeface="Arial Unicode MS" pitchFamily="34" charset="-128"/>
            </a:endParaRPr>
          </a:p>
          <a:p>
            <a:pPr lvl="0">
              <a:buFont typeface="Wingdings" pitchFamily="2" charset="2"/>
              <a:buChar char="Ø"/>
            </a:pPr>
            <a:r>
              <a:rPr lang="ta-IN" sz="2400" dirty="0">
                <a:latin typeface="Arial Unicode MS" pitchFamily="34" charset="-128"/>
                <a:ea typeface="Arial Unicode MS" pitchFamily="34" charset="-128"/>
                <a:cs typeface="Arial Unicode MS" pitchFamily="34" charset="-128"/>
              </a:rPr>
              <a:t>சுய மதிப்பீட்டையும் ஒப்பார் குழுவின் மதிப்பீட்டையும் மற்றும் ஆசிரியரின் மதிப்பீட்டையும் </a:t>
            </a:r>
            <a:r>
              <a:rPr lang="ta-IN" sz="2400" dirty="0" smtClean="0">
                <a:latin typeface="Arial Unicode MS" pitchFamily="34" charset="-128"/>
                <a:ea typeface="Arial Unicode MS" pitchFamily="34" charset="-128"/>
                <a:cs typeface="Arial Unicode MS" pitchFamily="34" charset="-128"/>
              </a:rPr>
              <a:t>உள்ளடக்கியது.</a:t>
            </a:r>
          </a:p>
          <a:p>
            <a:pPr>
              <a:buFont typeface="Wingdings" pitchFamily="2" charset="2"/>
              <a:buChar char="Ø"/>
            </a:pPr>
            <a:r>
              <a:rPr lang="ta-IN" sz="2400" dirty="0">
                <a:latin typeface="Arial Unicode MS" pitchFamily="34" charset="-128"/>
                <a:ea typeface="Arial Unicode MS" pitchFamily="34" charset="-128"/>
                <a:cs typeface="Arial Unicode MS" pitchFamily="34" charset="-128"/>
              </a:rPr>
              <a:t>தேர்வை பற்றிய பயமின்றி மாணவர்கள் தாமே மதிப்பீட்டு செயல்களிலும் மகிழ்வுடன் ஈடுபடுதல்</a:t>
            </a:r>
            <a:r>
              <a:rPr lang="en-US" sz="2400" dirty="0">
                <a:latin typeface="Arial Unicode MS" pitchFamily="34" charset="-128"/>
                <a:ea typeface="Arial Unicode MS" pitchFamily="34" charset="-128"/>
                <a:cs typeface="Arial Unicode MS" pitchFamily="34" charset="-128"/>
              </a:rPr>
              <a:t>,</a:t>
            </a:r>
            <a:r>
              <a:rPr lang="ta-IN" sz="2400" dirty="0">
                <a:latin typeface="Arial Unicode MS" pitchFamily="34" charset="-128"/>
                <a:ea typeface="Arial Unicode MS" pitchFamily="34" charset="-128"/>
                <a:cs typeface="Arial Unicode MS" pitchFamily="34" charset="-128"/>
              </a:rPr>
              <a:t> இடைவினை மற்றும் பங்கேற்பு முறையில் மதிப்பிடுதல் இதன் முக்கிய அம்சமாகும்</a:t>
            </a:r>
            <a:r>
              <a:rPr lang="ta-IN" sz="2400" dirty="0" smtClean="0">
                <a:latin typeface="Arial Unicode MS" pitchFamily="34" charset="-128"/>
                <a:ea typeface="Arial Unicode MS" pitchFamily="34" charset="-128"/>
                <a:cs typeface="Arial Unicode MS" pitchFamily="34" charset="-128"/>
              </a:rPr>
              <a:t>.</a:t>
            </a:r>
            <a:endParaRPr lang="en-US" sz="2400" dirty="0">
              <a:latin typeface="Arial Unicode MS" pitchFamily="34" charset="-128"/>
              <a:ea typeface="Arial Unicode MS" pitchFamily="34" charset="-128"/>
              <a:cs typeface="Arial Unicode MS" pitchFamily="34" charset="-128"/>
            </a:endParaRPr>
          </a:p>
          <a:p>
            <a:pPr marL="0" indent="0">
              <a:buNone/>
            </a:pPr>
            <a:endParaRPr lang="en-US" sz="2400" dirty="0">
              <a:latin typeface="Arial Unicode MS" pitchFamily="34" charset="-128"/>
              <a:ea typeface="Arial Unicode MS" pitchFamily="34" charset="-128"/>
              <a:cs typeface="Arial Unicode MS" pitchFamily="34" charset="-128"/>
            </a:endParaRPr>
          </a:p>
        </p:txBody>
      </p:sp>
      <p:sp>
        <p:nvSpPr>
          <p:cNvPr id="2" name="Title 1"/>
          <p:cNvSpPr>
            <a:spLocks noGrp="1"/>
          </p:cNvSpPr>
          <p:nvPr>
            <p:ph type="title"/>
          </p:nvPr>
        </p:nvSpPr>
        <p:spPr>
          <a:xfrm>
            <a:off x="304800" y="152400"/>
            <a:ext cx="8229600" cy="1143000"/>
          </a:xfrm>
        </p:spPr>
        <p:txBody>
          <a:bodyPr>
            <a:noAutofit/>
          </a:bodyPr>
          <a:lstStyle/>
          <a:p>
            <a:r>
              <a:rPr lang="ta-IN" sz="2800" b="1" dirty="0">
                <a:latin typeface="Arial Unicode MS" pitchFamily="34" charset="-128"/>
                <a:ea typeface="Arial Unicode MS" pitchFamily="34" charset="-128"/>
                <a:cs typeface="Arial Unicode MS" pitchFamily="34" charset="-128"/>
              </a:rPr>
              <a:t>பள்ளி சார்ந்த மதிப்பீட்டின் </a:t>
            </a:r>
            <a:r>
              <a:rPr lang="ta-IN" sz="2800" b="1" dirty="0" smtClean="0">
                <a:latin typeface="Arial Unicode MS" pitchFamily="34" charset="-128"/>
                <a:ea typeface="Arial Unicode MS" pitchFamily="34" charset="-128"/>
                <a:cs typeface="Arial Unicode MS" pitchFamily="34" charset="-128"/>
              </a:rPr>
              <a:t>சிறப்பம்சங்கள்</a:t>
            </a:r>
            <a:endParaRPr lang="en-US" sz="2800" dirty="0">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xmlns="" val="3376433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xmlns="" val="0"/>
              </a:ext>
            </a:extLst>
          </a:blip>
          <a:srcRect b="7183"/>
          <a:stretch/>
        </p:blipFill>
        <p:spPr>
          <a:xfrm>
            <a:off x="5715000" y="3688773"/>
            <a:ext cx="3086100" cy="2864427"/>
          </a:xfrm>
          <a:prstGeom prst="rect">
            <a:avLst/>
          </a:prstGeom>
        </p:spPr>
      </p:pic>
      <p:sp>
        <p:nvSpPr>
          <p:cNvPr id="3" name="Content Placeholder 2"/>
          <p:cNvSpPr>
            <a:spLocks noGrp="1"/>
          </p:cNvSpPr>
          <p:nvPr>
            <p:ph idx="1"/>
          </p:nvPr>
        </p:nvSpPr>
        <p:spPr>
          <a:xfrm>
            <a:off x="381000" y="1600200"/>
            <a:ext cx="8229600" cy="4525963"/>
          </a:xfrm>
        </p:spPr>
        <p:txBody>
          <a:bodyPr/>
          <a:lstStyle/>
          <a:p>
            <a:pPr marL="514350" indent="-514350">
              <a:buFont typeface="+mj-lt"/>
              <a:buAutoNum type="romanUcPeriod"/>
            </a:pPr>
            <a:r>
              <a:rPr lang="en-US" sz="2400" b="1" dirty="0" err="1">
                <a:latin typeface="Arial Unicode MS" pitchFamily="34" charset="-128"/>
                <a:ea typeface="Arial Unicode MS" pitchFamily="34" charset="-128"/>
                <a:cs typeface="Arial Unicode MS" pitchFamily="34" charset="-128"/>
              </a:rPr>
              <a:t>தனிநபர்</a:t>
            </a:r>
            <a:r>
              <a:rPr lang="en-US" sz="2400" b="1" dirty="0">
                <a:latin typeface="Arial Unicode MS" pitchFamily="34" charset="-128"/>
                <a:ea typeface="Arial Unicode MS" pitchFamily="34" charset="-128"/>
                <a:cs typeface="Arial Unicode MS" pitchFamily="34" charset="-128"/>
              </a:rPr>
              <a:t> </a:t>
            </a:r>
            <a:r>
              <a:rPr lang="en-US" sz="2400" b="1" dirty="0" err="1" smtClean="0">
                <a:latin typeface="Arial Unicode MS" pitchFamily="34" charset="-128"/>
                <a:ea typeface="Arial Unicode MS" pitchFamily="34" charset="-128"/>
                <a:cs typeface="Arial Unicode MS" pitchFamily="34" charset="-128"/>
              </a:rPr>
              <a:t>மதிப்பீடு</a:t>
            </a:r>
            <a:r>
              <a:rPr lang="en-US" sz="2400" b="1" dirty="0" smtClean="0">
                <a:latin typeface="Arial Unicode MS" pitchFamily="34" charset="-128"/>
                <a:ea typeface="Arial Unicode MS" pitchFamily="34" charset="-128"/>
                <a:cs typeface="Arial Unicode MS" pitchFamily="34" charset="-128"/>
              </a:rPr>
              <a:t> –</a:t>
            </a:r>
            <a:r>
              <a:rPr lang="ta-IN" sz="2400" b="1" dirty="0" smtClean="0">
                <a:latin typeface="Arial Unicode MS" pitchFamily="34" charset="-128"/>
                <a:ea typeface="Arial Unicode MS" pitchFamily="34" charset="-128"/>
                <a:cs typeface="Arial Unicode MS" pitchFamily="34" charset="-128"/>
              </a:rPr>
              <a:t> செயல்பாடுகள்</a:t>
            </a:r>
            <a:endParaRPr lang="en-US" sz="2400" b="1" dirty="0">
              <a:latin typeface="Arial Unicode MS" pitchFamily="34" charset="-128"/>
              <a:ea typeface="Arial Unicode MS" pitchFamily="34" charset="-128"/>
              <a:cs typeface="Arial Unicode MS" pitchFamily="34" charset="-128"/>
            </a:endParaRPr>
          </a:p>
          <a:p>
            <a:pPr marL="514350" indent="-514350">
              <a:buFont typeface="+mj-lt"/>
              <a:buAutoNum type="romanUcPeriod"/>
            </a:pPr>
            <a:r>
              <a:rPr lang="en-US" sz="2400" b="1" dirty="0" err="1">
                <a:latin typeface="Arial Unicode MS" pitchFamily="34" charset="-128"/>
                <a:ea typeface="Arial Unicode MS" pitchFamily="34" charset="-128"/>
                <a:cs typeface="Arial Unicode MS" pitchFamily="34" charset="-128"/>
              </a:rPr>
              <a:t>குழு</a:t>
            </a:r>
            <a:r>
              <a:rPr lang="ta-IN" sz="2400" b="1" dirty="0">
                <a:latin typeface="Arial Unicode MS" pitchFamily="34" charset="-128"/>
                <a:ea typeface="Arial Unicode MS" pitchFamily="34" charset="-128"/>
                <a:cs typeface="Arial Unicode MS" pitchFamily="34" charset="-128"/>
              </a:rPr>
              <a:t>க்கற்றலை  </a:t>
            </a:r>
            <a:r>
              <a:rPr lang="en-US" sz="2400" b="1" dirty="0" err="1" smtClean="0">
                <a:latin typeface="Arial Unicode MS" pitchFamily="34" charset="-128"/>
                <a:ea typeface="Arial Unicode MS" pitchFamily="34" charset="-128"/>
                <a:cs typeface="Arial Unicode MS" pitchFamily="34" charset="-128"/>
              </a:rPr>
              <a:t>மதிப்பிடுதல்</a:t>
            </a:r>
            <a:r>
              <a:rPr lang="en-US" sz="2400" b="1" dirty="0" smtClean="0">
                <a:latin typeface="Arial Unicode MS" pitchFamily="34" charset="-128"/>
                <a:ea typeface="Arial Unicode MS" pitchFamily="34" charset="-128"/>
                <a:cs typeface="Arial Unicode MS" pitchFamily="34" charset="-128"/>
              </a:rPr>
              <a:t> –</a:t>
            </a:r>
            <a:r>
              <a:rPr lang="ta-IN" sz="2400" b="1" dirty="0" smtClean="0">
                <a:latin typeface="Arial Unicode MS" pitchFamily="34" charset="-128"/>
                <a:ea typeface="Arial Unicode MS" pitchFamily="34" charset="-128"/>
                <a:cs typeface="Arial Unicode MS" pitchFamily="34" charset="-128"/>
              </a:rPr>
              <a:t> செயல்பாடுகள்</a:t>
            </a:r>
            <a:endParaRPr lang="en-US" sz="2400" b="1" dirty="0" smtClean="0">
              <a:latin typeface="Arial Unicode MS" pitchFamily="34" charset="-128"/>
              <a:ea typeface="Arial Unicode MS" pitchFamily="34" charset="-128"/>
              <a:cs typeface="Arial Unicode MS" pitchFamily="34" charset="-128"/>
            </a:endParaRPr>
          </a:p>
          <a:p>
            <a:pPr marL="514350" indent="-514350">
              <a:buFont typeface="+mj-lt"/>
              <a:buAutoNum type="romanUcPeriod"/>
            </a:pPr>
            <a:r>
              <a:rPr lang="en-US" sz="2400" b="1" dirty="0" err="1">
                <a:latin typeface="Arial Unicode MS" pitchFamily="34" charset="-128"/>
                <a:ea typeface="Arial Unicode MS" pitchFamily="34" charset="-128"/>
                <a:cs typeface="Arial Unicode MS" pitchFamily="34" charset="-128"/>
              </a:rPr>
              <a:t>மதிப்பீட்டு</a:t>
            </a:r>
            <a:r>
              <a:rPr lang="en-US" sz="2400" b="1" dirty="0">
                <a:latin typeface="Arial Unicode MS" pitchFamily="34" charset="-128"/>
                <a:ea typeface="Arial Unicode MS" pitchFamily="34" charset="-128"/>
                <a:cs typeface="Arial Unicode MS" pitchFamily="34" charset="-128"/>
              </a:rPr>
              <a:t> </a:t>
            </a:r>
            <a:r>
              <a:rPr lang="en-US" sz="2400" b="1" dirty="0" err="1">
                <a:latin typeface="Arial Unicode MS" pitchFamily="34" charset="-128"/>
                <a:ea typeface="Arial Unicode MS" pitchFamily="34" charset="-128"/>
                <a:cs typeface="Arial Unicode MS" pitchFamily="34" charset="-128"/>
              </a:rPr>
              <a:t>உட்கூறுகள்</a:t>
            </a:r>
            <a:r>
              <a:rPr lang="en-US" sz="2400" b="1" dirty="0">
                <a:latin typeface="Arial Unicode MS" pitchFamily="34" charset="-128"/>
                <a:ea typeface="Arial Unicode MS" pitchFamily="34" charset="-128"/>
                <a:cs typeface="Arial Unicode MS" pitchFamily="34" charset="-128"/>
              </a:rPr>
              <a:t>(Rubrics</a:t>
            </a:r>
            <a:r>
              <a:rPr lang="en-US" sz="2400" b="1" dirty="0" smtClean="0">
                <a:latin typeface="Arial Unicode MS" pitchFamily="34" charset="-128"/>
                <a:ea typeface="Arial Unicode MS" pitchFamily="34" charset="-128"/>
                <a:cs typeface="Arial Unicode MS" pitchFamily="34" charset="-128"/>
              </a:rPr>
              <a:t>)</a:t>
            </a:r>
          </a:p>
          <a:p>
            <a:pPr marL="514350" indent="-514350">
              <a:buFont typeface="+mj-lt"/>
              <a:buAutoNum type="romanUcPeriod"/>
            </a:pPr>
            <a:r>
              <a:rPr lang="ta-IN" sz="2400" b="1" dirty="0">
                <a:latin typeface="Arial Unicode MS" pitchFamily="34" charset="-128"/>
                <a:ea typeface="Arial Unicode MS" pitchFamily="34" charset="-128"/>
                <a:cs typeface="Arial Unicode MS" pitchFamily="34" charset="-128"/>
              </a:rPr>
              <a:t>ஒப்பார் குழு </a:t>
            </a:r>
            <a:r>
              <a:rPr lang="ta-IN" sz="2400" b="1" dirty="0" smtClean="0">
                <a:latin typeface="Arial Unicode MS" pitchFamily="34" charset="-128"/>
                <a:ea typeface="Arial Unicode MS" pitchFamily="34" charset="-128"/>
                <a:cs typeface="Arial Unicode MS" pitchFamily="34" charset="-128"/>
              </a:rPr>
              <a:t>மதிப்பீடு</a:t>
            </a:r>
            <a:endParaRPr lang="en-US" sz="2400" b="1" dirty="0" smtClean="0">
              <a:latin typeface="Arial Unicode MS" pitchFamily="34" charset="-128"/>
              <a:ea typeface="Arial Unicode MS" pitchFamily="34" charset="-128"/>
              <a:cs typeface="Arial Unicode MS" pitchFamily="34" charset="-128"/>
            </a:endParaRPr>
          </a:p>
          <a:p>
            <a:pPr marL="514350" indent="-514350">
              <a:buFont typeface="+mj-lt"/>
              <a:buAutoNum type="romanUcPeriod"/>
            </a:pPr>
            <a:r>
              <a:rPr lang="en-US" sz="2400" b="1" dirty="0" err="1">
                <a:latin typeface="Arial Unicode MS" pitchFamily="34" charset="-128"/>
                <a:ea typeface="Arial Unicode MS" pitchFamily="34" charset="-128"/>
                <a:cs typeface="Arial Unicode MS" pitchFamily="34" charset="-128"/>
              </a:rPr>
              <a:t>சுய</a:t>
            </a:r>
            <a:r>
              <a:rPr lang="en-US" sz="2400" b="1" dirty="0">
                <a:latin typeface="Arial Unicode MS" pitchFamily="34" charset="-128"/>
                <a:ea typeface="Arial Unicode MS" pitchFamily="34" charset="-128"/>
                <a:cs typeface="Arial Unicode MS" pitchFamily="34" charset="-128"/>
              </a:rPr>
              <a:t> </a:t>
            </a:r>
            <a:r>
              <a:rPr lang="en-US" sz="2400" b="1" dirty="0" err="1" smtClean="0">
                <a:latin typeface="Arial Unicode MS" pitchFamily="34" charset="-128"/>
                <a:ea typeface="Arial Unicode MS" pitchFamily="34" charset="-128"/>
                <a:cs typeface="Arial Unicode MS" pitchFamily="34" charset="-128"/>
              </a:rPr>
              <a:t>மதிப்பீடு</a:t>
            </a:r>
            <a:endParaRPr lang="en-US" sz="2400" b="1" dirty="0" smtClean="0">
              <a:latin typeface="Arial Unicode MS" pitchFamily="34" charset="-128"/>
              <a:ea typeface="Arial Unicode MS" pitchFamily="34" charset="-128"/>
              <a:cs typeface="Arial Unicode MS" pitchFamily="34" charset="-128"/>
            </a:endParaRPr>
          </a:p>
          <a:p>
            <a:pPr marL="514350" indent="-514350">
              <a:buFont typeface="+mj-lt"/>
              <a:buAutoNum type="romanUcPeriod"/>
            </a:pPr>
            <a:r>
              <a:rPr lang="en-US" sz="2400" b="1" dirty="0" err="1">
                <a:latin typeface="Arial Unicode MS" pitchFamily="34" charset="-128"/>
                <a:ea typeface="Arial Unicode MS" pitchFamily="34" charset="-128"/>
                <a:cs typeface="Arial Unicode MS" pitchFamily="34" charset="-128"/>
              </a:rPr>
              <a:t>மாணவர்களின்</a:t>
            </a:r>
            <a:r>
              <a:rPr lang="en-US" sz="2400" b="1" dirty="0">
                <a:latin typeface="Arial Unicode MS" pitchFamily="34" charset="-128"/>
                <a:ea typeface="Arial Unicode MS" pitchFamily="34" charset="-128"/>
                <a:cs typeface="Arial Unicode MS" pitchFamily="34" charset="-128"/>
              </a:rPr>
              <a:t> </a:t>
            </a:r>
            <a:r>
              <a:rPr lang="en-US" sz="2400" b="1" dirty="0" err="1">
                <a:latin typeface="Arial Unicode MS" pitchFamily="34" charset="-128"/>
                <a:ea typeface="Arial Unicode MS" pitchFamily="34" charset="-128"/>
                <a:cs typeface="Arial Unicode MS" pitchFamily="34" charset="-128"/>
              </a:rPr>
              <a:t>சுய</a:t>
            </a:r>
            <a:r>
              <a:rPr lang="en-US" sz="2400" b="1" dirty="0">
                <a:latin typeface="Arial Unicode MS" pitchFamily="34" charset="-128"/>
                <a:ea typeface="Arial Unicode MS" pitchFamily="34" charset="-128"/>
                <a:cs typeface="Arial Unicode MS" pitchFamily="34" charset="-128"/>
              </a:rPr>
              <a:t> / </a:t>
            </a:r>
            <a:r>
              <a:rPr lang="en-US" sz="2400" b="1" dirty="0" err="1">
                <a:latin typeface="Arial Unicode MS" pitchFamily="34" charset="-128"/>
                <a:ea typeface="Arial Unicode MS" pitchFamily="34" charset="-128"/>
                <a:cs typeface="Arial Unicode MS" pitchFamily="34" charset="-128"/>
              </a:rPr>
              <a:t>தன்</a:t>
            </a:r>
            <a:r>
              <a:rPr lang="en-US" sz="2400" b="1" dirty="0">
                <a:latin typeface="Arial Unicode MS" pitchFamily="34" charset="-128"/>
                <a:ea typeface="Arial Unicode MS" pitchFamily="34" charset="-128"/>
                <a:cs typeface="Arial Unicode MS" pitchFamily="34" charset="-128"/>
              </a:rPr>
              <a:t> </a:t>
            </a:r>
            <a:r>
              <a:rPr lang="en-US" sz="2400" b="1" dirty="0" err="1">
                <a:latin typeface="Arial Unicode MS" pitchFamily="34" charset="-128"/>
                <a:ea typeface="Arial Unicode MS" pitchFamily="34" charset="-128"/>
                <a:cs typeface="Arial Unicode MS" pitchFamily="34" charset="-128"/>
              </a:rPr>
              <a:t>விவரப்</a:t>
            </a:r>
            <a:r>
              <a:rPr lang="en-US" sz="2400" b="1" dirty="0">
                <a:latin typeface="Arial Unicode MS" pitchFamily="34" charset="-128"/>
                <a:ea typeface="Arial Unicode MS" pitchFamily="34" charset="-128"/>
                <a:cs typeface="Arial Unicode MS" pitchFamily="34" charset="-128"/>
              </a:rPr>
              <a:t> </a:t>
            </a:r>
            <a:r>
              <a:rPr lang="en-US" sz="2400" b="1" dirty="0" err="1" smtClean="0">
                <a:latin typeface="Arial Unicode MS" pitchFamily="34" charset="-128"/>
                <a:ea typeface="Arial Unicode MS" pitchFamily="34" charset="-128"/>
                <a:cs typeface="Arial Unicode MS" pitchFamily="34" charset="-128"/>
              </a:rPr>
              <a:t>பதிவேடு</a:t>
            </a:r>
            <a:endParaRPr lang="en-US" sz="2400" b="1" dirty="0" smtClean="0">
              <a:latin typeface="Arial Unicode MS" pitchFamily="34" charset="-128"/>
              <a:ea typeface="Arial Unicode MS" pitchFamily="34" charset="-128"/>
              <a:cs typeface="Arial Unicode MS" pitchFamily="34" charset="-128"/>
            </a:endParaRPr>
          </a:p>
          <a:p>
            <a:pPr marL="514350" indent="-514350">
              <a:buFont typeface="+mj-lt"/>
              <a:buAutoNum type="romanUcPeriod"/>
            </a:pPr>
            <a:r>
              <a:rPr lang="en-US" sz="2400" b="1" dirty="0" err="1">
                <a:latin typeface="Arial Unicode MS" pitchFamily="34" charset="-128"/>
                <a:ea typeface="Arial Unicode MS" pitchFamily="34" charset="-128"/>
                <a:cs typeface="Arial Unicode MS" pitchFamily="34" charset="-128"/>
              </a:rPr>
              <a:t>எழுத்துத்</a:t>
            </a:r>
            <a:r>
              <a:rPr lang="en-US" sz="2400" b="1" dirty="0">
                <a:latin typeface="Arial Unicode MS" pitchFamily="34" charset="-128"/>
                <a:ea typeface="Arial Unicode MS" pitchFamily="34" charset="-128"/>
                <a:cs typeface="Arial Unicode MS" pitchFamily="34" charset="-128"/>
              </a:rPr>
              <a:t> </a:t>
            </a:r>
            <a:r>
              <a:rPr lang="en-US" sz="2400" b="1" dirty="0" err="1" smtClean="0">
                <a:latin typeface="Arial Unicode MS" pitchFamily="34" charset="-128"/>
                <a:ea typeface="Arial Unicode MS" pitchFamily="34" charset="-128"/>
                <a:cs typeface="Arial Unicode MS" pitchFamily="34" charset="-128"/>
              </a:rPr>
              <a:t>தேர்வு</a:t>
            </a:r>
            <a:endParaRPr lang="en-US" sz="2400" dirty="0">
              <a:latin typeface="Arial Unicode MS" pitchFamily="34" charset="-128"/>
              <a:ea typeface="Arial Unicode MS" pitchFamily="34" charset="-128"/>
              <a:cs typeface="Arial Unicode MS" pitchFamily="34" charset="-128"/>
            </a:endParaRPr>
          </a:p>
          <a:p>
            <a:endParaRPr lang="en-US" sz="2400" dirty="0"/>
          </a:p>
          <a:p>
            <a:endParaRPr lang="en-US" b="1" dirty="0" smtClean="0"/>
          </a:p>
          <a:p>
            <a:endParaRPr lang="en-US" dirty="0"/>
          </a:p>
        </p:txBody>
      </p:sp>
      <p:sp>
        <p:nvSpPr>
          <p:cNvPr id="2" name="Title 1"/>
          <p:cNvSpPr>
            <a:spLocks noGrp="1"/>
          </p:cNvSpPr>
          <p:nvPr>
            <p:ph type="title"/>
          </p:nvPr>
        </p:nvSpPr>
        <p:spPr/>
        <p:txBody>
          <a:bodyPr>
            <a:normAutofit/>
          </a:bodyPr>
          <a:lstStyle/>
          <a:p>
            <a:r>
              <a:rPr lang="en-US" sz="3200" b="1" dirty="0" err="1">
                <a:latin typeface="Arial Unicode MS" pitchFamily="34" charset="-128"/>
                <a:ea typeface="Arial Unicode MS" pitchFamily="34" charset="-128"/>
                <a:cs typeface="Arial Unicode MS" pitchFamily="34" charset="-128"/>
              </a:rPr>
              <a:t>பள்ளி</a:t>
            </a:r>
            <a:r>
              <a:rPr lang="en-US" sz="3200" b="1" dirty="0">
                <a:latin typeface="Arial Unicode MS" pitchFamily="34" charset="-128"/>
                <a:ea typeface="Arial Unicode MS" pitchFamily="34" charset="-128"/>
                <a:cs typeface="Arial Unicode MS" pitchFamily="34" charset="-128"/>
              </a:rPr>
              <a:t> </a:t>
            </a:r>
            <a:r>
              <a:rPr lang="en-US" sz="3200" b="1" dirty="0" err="1">
                <a:latin typeface="Arial Unicode MS" pitchFamily="34" charset="-128"/>
                <a:ea typeface="Arial Unicode MS" pitchFamily="34" charset="-128"/>
                <a:cs typeface="Arial Unicode MS" pitchFamily="34" charset="-128"/>
              </a:rPr>
              <a:t>சார்ந்த</a:t>
            </a:r>
            <a:r>
              <a:rPr lang="en-US" sz="3200" b="1" dirty="0">
                <a:latin typeface="Arial Unicode MS" pitchFamily="34" charset="-128"/>
                <a:ea typeface="Arial Unicode MS" pitchFamily="34" charset="-128"/>
                <a:cs typeface="Arial Unicode MS" pitchFamily="34" charset="-128"/>
              </a:rPr>
              <a:t> </a:t>
            </a:r>
            <a:r>
              <a:rPr lang="en-US" sz="3200" b="1" dirty="0" err="1">
                <a:latin typeface="Arial Unicode MS" pitchFamily="34" charset="-128"/>
                <a:ea typeface="Arial Unicode MS" pitchFamily="34" charset="-128"/>
                <a:cs typeface="Arial Unicode MS" pitchFamily="34" charset="-128"/>
              </a:rPr>
              <a:t>மதிப்பீட்டு</a:t>
            </a:r>
            <a:r>
              <a:rPr lang="en-US" sz="3200" b="1" dirty="0">
                <a:latin typeface="Arial Unicode MS" pitchFamily="34" charset="-128"/>
                <a:ea typeface="Arial Unicode MS" pitchFamily="34" charset="-128"/>
                <a:cs typeface="Arial Unicode MS" pitchFamily="34" charset="-128"/>
              </a:rPr>
              <a:t> </a:t>
            </a:r>
            <a:r>
              <a:rPr lang="en-US" sz="3200" b="1" dirty="0" err="1">
                <a:latin typeface="Arial Unicode MS" pitchFamily="34" charset="-128"/>
                <a:ea typeface="Arial Unicode MS" pitchFamily="34" charset="-128"/>
                <a:cs typeface="Arial Unicode MS" pitchFamily="34" charset="-128"/>
              </a:rPr>
              <a:t>முறைகள்</a:t>
            </a:r>
            <a:endParaRPr lang="en-US" sz="3200" dirty="0">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xmlns="" val="19152828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5410200"/>
          </a:xfrm>
        </p:spPr>
        <p:txBody>
          <a:bodyPr>
            <a:normAutofit/>
          </a:bodyPr>
          <a:lstStyle/>
          <a:p>
            <a:r>
              <a:rPr lang="en-US" sz="2000" dirty="0" err="1">
                <a:latin typeface="Arial Unicode MS" pitchFamily="34" charset="-128"/>
                <a:ea typeface="Arial Unicode MS" pitchFamily="34" charset="-128"/>
                <a:cs typeface="Arial Unicode MS" pitchFamily="34" charset="-128"/>
              </a:rPr>
              <a:t>தனி</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நபர்</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மதிப்பீட்டிற்கு</a:t>
            </a:r>
            <a:r>
              <a:rPr lang="ta-IN" sz="2000" dirty="0">
                <a:latin typeface="Arial Unicode MS" pitchFamily="34" charset="-128"/>
                <a:ea typeface="Arial Unicode MS" pitchFamily="34" charset="-128"/>
                <a:cs typeface="Arial Unicode MS" pitchFamily="34" charset="-128"/>
              </a:rPr>
              <a:t>த் </a:t>
            </a:r>
            <a:r>
              <a:rPr lang="en-US" sz="2000" dirty="0" err="1">
                <a:latin typeface="Arial Unicode MS" pitchFamily="34" charset="-128"/>
                <a:ea typeface="Arial Unicode MS" pitchFamily="34" charset="-128"/>
                <a:cs typeface="Arial Unicode MS" pitchFamily="34" charset="-128"/>
              </a:rPr>
              <a:t>தேர்வுகள்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வாய்மொழி</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மற்றும்</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எழுத்து</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படைப்பாற்றல்</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கட்டுரை</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கதை</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கவிதை</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எழுதுதல்</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படம்</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வரைதல்</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தனிநபர்</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செயல்திட்டம்</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கலை</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மற்றும்</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கைவினைப்</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பொருட்கள்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உருவாக்குதல்</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போன்ற</a:t>
            </a:r>
            <a:r>
              <a:rPr lang="en-US" sz="2000" dirty="0">
                <a:latin typeface="Arial Unicode MS" pitchFamily="34" charset="-128"/>
                <a:ea typeface="Arial Unicode MS" pitchFamily="34" charset="-128"/>
                <a:cs typeface="Arial Unicode MS" pitchFamily="34" charset="-128"/>
              </a:rPr>
              <a:t> </a:t>
            </a:r>
            <a:r>
              <a:rPr lang="en-US" sz="2000" dirty="0" err="1" smtClean="0">
                <a:latin typeface="Arial Unicode MS" pitchFamily="34" charset="-128"/>
                <a:ea typeface="Arial Unicode MS" pitchFamily="34" charset="-128"/>
                <a:cs typeface="Arial Unicode MS" pitchFamily="34" charset="-128"/>
              </a:rPr>
              <a:t>செயல்பாடுகளை</a:t>
            </a:r>
            <a:r>
              <a:rPr lang="en-US" sz="2000" dirty="0" smtClean="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மதிப்பிடுதல்</a:t>
            </a:r>
            <a:r>
              <a:rPr lang="en-US" sz="2000" dirty="0" smtClean="0">
                <a:latin typeface="Arial Unicode MS" pitchFamily="34" charset="-128"/>
                <a:ea typeface="Arial Unicode MS" pitchFamily="34" charset="-128"/>
                <a:cs typeface="Arial Unicode MS" pitchFamily="34" charset="-128"/>
              </a:rPr>
              <a:t>.</a:t>
            </a:r>
          </a:p>
          <a:p>
            <a:endParaRPr lang="en-US" sz="2000" dirty="0">
              <a:latin typeface="Arial Unicode MS" pitchFamily="34" charset="-128"/>
              <a:ea typeface="Arial Unicode MS" pitchFamily="34" charset="-128"/>
              <a:cs typeface="Arial Unicode MS" pitchFamily="34" charset="-128"/>
            </a:endParaRPr>
          </a:p>
          <a:p>
            <a:pPr marL="0" indent="0">
              <a:buNone/>
            </a:pPr>
            <a:r>
              <a:rPr lang="ta-IN" sz="2000" b="1" dirty="0">
                <a:latin typeface="Arial Unicode MS" pitchFamily="34" charset="-128"/>
                <a:ea typeface="Arial Unicode MS" pitchFamily="34" charset="-128"/>
                <a:cs typeface="Arial Unicode MS" pitchFamily="34" charset="-128"/>
              </a:rPr>
              <a:t>செயல்பாடுகள்</a:t>
            </a:r>
            <a:r>
              <a:rPr lang="en-US" sz="2000" b="1" dirty="0">
                <a:latin typeface="Arial Unicode MS" pitchFamily="34" charset="-128"/>
                <a:ea typeface="Arial Unicode MS" pitchFamily="34" charset="-128"/>
                <a:cs typeface="Arial Unicode MS" pitchFamily="34" charset="-128"/>
              </a:rPr>
              <a:t>:-</a:t>
            </a:r>
            <a:r>
              <a:rPr lang="ta-IN" sz="2000" b="1" dirty="0">
                <a:latin typeface="Arial Unicode MS" pitchFamily="34" charset="-128"/>
                <a:ea typeface="Arial Unicode MS" pitchFamily="34" charset="-128"/>
                <a:cs typeface="Arial Unicode MS" pitchFamily="34" charset="-128"/>
              </a:rPr>
              <a:t> </a:t>
            </a:r>
            <a:endParaRPr lang="en-US" sz="2000" dirty="0">
              <a:latin typeface="Arial Unicode MS" pitchFamily="34" charset="-128"/>
              <a:ea typeface="Arial Unicode MS" pitchFamily="34" charset="-128"/>
              <a:cs typeface="Arial Unicode MS" pitchFamily="34" charset="-128"/>
            </a:endParaRPr>
          </a:p>
          <a:p>
            <a:pPr lvl="0"/>
            <a:r>
              <a:rPr lang="en-US" sz="2000" dirty="0" err="1">
                <a:latin typeface="Arial Unicode MS" pitchFamily="34" charset="-128"/>
                <a:ea typeface="Arial Unicode MS" pitchFamily="34" charset="-128"/>
                <a:cs typeface="Arial Unicode MS" pitchFamily="34" charset="-128"/>
              </a:rPr>
              <a:t>உங்களை</a:t>
            </a:r>
            <a:r>
              <a:rPr lang="ta-IN" sz="2000" dirty="0">
                <a:latin typeface="Arial Unicode MS" pitchFamily="34" charset="-128"/>
                <a:ea typeface="Arial Unicode MS" pitchFamily="34" charset="-128"/>
                <a:cs typeface="Arial Unicode MS" pitchFamily="34" charset="-128"/>
              </a:rPr>
              <a:t>ச் </a:t>
            </a:r>
            <a:r>
              <a:rPr lang="en-US" sz="2000" dirty="0" err="1">
                <a:latin typeface="Arial Unicode MS" pitchFamily="34" charset="-128"/>
                <a:ea typeface="Arial Unicode MS" pitchFamily="34" charset="-128"/>
                <a:cs typeface="Arial Unicode MS" pitchFamily="34" charset="-128"/>
              </a:rPr>
              <a:t>சுற்றியுள்ள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பொருட்களை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உற்றுநோக்கி</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இலை</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மற்றும்</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பூக்</a:t>
            </a:r>
            <a:r>
              <a:rPr lang="ta-IN" sz="2000" dirty="0">
                <a:latin typeface="Arial Unicode MS" pitchFamily="34" charset="-128"/>
                <a:ea typeface="Arial Unicode MS" pitchFamily="34" charset="-128"/>
                <a:cs typeface="Arial Unicode MS" pitchFamily="34" charset="-128"/>
              </a:rPr>
              <a:t>க</a:t>
            </a:r>
            <a:r>
              <a:rPr lang="en-US" sz="2000" dirty="0" err="1">
                <a:latin typeface="Arial Unicode MS" pitchFamily="34" charset="-128"/>
                <a:ea typeface="Arial Unicode MS" pitchFamily="34" charset="-128"/>
                <a:cs typeface="Arial Unicode MS" pitchFamily="34" charset="-128"/>
              </a:rPr>
              <a:t>ளின்</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வடிவம்</a:t>
            </a:r>
            <a:r>
              <a:rPr lang="en-US" sz="2000" dirty="0">
                <a:latin typeface="Arial Unicode MS" pitchFamily="34" charset="-128"/>
                <a:ea typeface="Arial Unicode MS" pitchFamily="34" charset="-128"/>
                <a:cs typeface="Arial Unicode MS" pitchFamily="34" charset="-128"/>
              </a:rPr>
              <a:t> </a:t>
            </a:r>
            <a:r>
              <a:rPr lang="ta-IN" sz="2000" dirty="0">
                <a:latin typeface="Arial Unicode MS" pitchFamily="34" charset="-128"/>
                <a:ea typeface="Arial Unicode MS" pitchFamily="34" charset="-128"/>
                <a:cs typeface="Arial Unicode MS" pitchFamily="34" charset="-128"/>
              </a:rPr>
              <a:t>எவ்வாறு </a:t>
            </a:r>
            <a:r>
              <a:rPr lang="en-US" sz="2000" dirty="0" err="1">
                <a:latin typeface="Arial Unicode MS" pitchFamily="34" charset="-128"/>
                <a:ea typeface="Arial Unicode MS" pitchFamily="34" charset="-128"/>
                <a:cs typeface="Arial Unicode MS" pitchFamily="34" charset="-128"/>
              </a:rPr>
              <a:t>உள்ளது</a:t>
            </a:r>
            <a:r>
              <a:rPr lang="ta-IN" sz="2000" dirty="0">
                <a:latin typeface="Arial Unicode MS" pitchFamily="34" charset="-128"/>
                <a:ea typeface="Arial Unicode MS" pitchFamily="34" charset="-128"/>
                <a:cs typeface="Arial Unicode MS" pitchFamily="34" charset="-128"/>
              </a:rPr>
              <a:t> எ</a:t>
            </a:r>
            <a:r>
              <a:rPr lang="en-US" sz="2000" dirty="0">
                <a:latin typeface="Arial Unicode MS" pitchFamily="34" charset="-128"/>
                <a:ea typeface="Arial Unicode MS" pitchFamily="34" charset="-128"/>
                <a:cs typeface="Arial Unicode MS" pitchFamily="34" charset="-128"/>
              </a:rPr>
              <a:t>ன </a:t>
            </a:r>
            <a:r>
              <a:rPr lang="en-US" sz="2000" dirty="0" err="1">
                <a:latin typeface="Arial Unicode MS" pitchFamily="34" charset="-128"/>
                <a:ea typeface="Arial Unicode MS" pitchFamily="34" charset="-128"/>
                <a:cs typeface="Arial Unicode MS" pitchFamily="34" charset="-128"/>
              </a:rPr>
              <a:t>எழுதுக</a:t>
            </a:r>
            <a:r>
              <a:rPr lang="en-US" sz="2000" dirty="0">
                <a:latin typeface="Arial Unicode MS" pitchFamily="34" charset="-128"/>
                <a:ea typeface="Arial Unicode MS" pitchFamily="34" charset="-128"/>
                <a:cs typeface="Arial Unicode MS" pitchFamily="34" charset="-128"/>
              </a:rPr>
              <a:t>.</a:t>
            </a:r>
          </a:p>
          <a:p>
            <a:pPr lvl="0"/>
            <a:r>
              <a:rPr lang="en-US" sz="2000" dirty="0" err="1">
                <a:latin typeface="Arial Unicode MS" pitchFamily="34" charset="-128"/>
                <a:ea typeface="Arial Unicode MS" pitchFamily="34" charset="-128"/>
                <a:cs typeface="Arial Unicode MS" pitchFamily="34" charset="-128"/>
              </a:rPr>
              <a:t>நீங்கள்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பார்த்த</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தாவரங்களின்</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பெயர்களை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எழுதுக</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அதில்</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நீங்கள்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இதுவரை</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கேள்விப்பட்டதில்</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பார்த்திராத</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தாவரங்களின்</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பெயர்களை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எழுதுக</a:t>
            </a:r>
            <a:r>
              <a:rPr lang="en-US" sz="2000" dirty="0">
                <a:latin typeface="Arial Unicode MS" pitchFamily="34" charset="-128"/>
                <a:ea typeface="Arial Unicode MS" pitchFamily="34" charset="-128"/>
                <a:cs typeface="Arial Unicode MS" pitchFamily="34" charset="-128"/>
              </a:rPr>
              <a:t>.</a:t>
            </a:r>
          </a:p>
          <a:p>
            <a:pPr lvl="0"/>
            <a:r>
              <a:rPr lang="en-US" sz="2000" dirty="0" err="1">
                <a:latin typeface="Arial Unicode MS" pitchFamily="34" charset="-128"/>
                <a:ea typeface="Arial Unicode MS" pitchFamily="34" charset="-128"/>
                <a:cs typeface="Arial Unicode MS" pitchFamily="34" charset="-128"/>
              </a:rPr>
              <a:t>உங்கள்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பள்ளியில்</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அல்லது</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வீட்டின்</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அருகில்</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உள்ள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மரங்களை</a:t>
            </a:r>
            <a:r>
              <a:rPr lang="ta-IN" sz="2000" dirty="0">
                <a:latin typeface="Arial Unicode MS" pitchFamily="34" charset="-128"/>
                <a:ea typeface="Arial Unicode MS" pitchFamily="34" charset="-128"/>
                <a:cs typeface="Arial Unicode MS" pitchFamily="34" charset="-128"/>
              </a:rPr>
              <a:t>த் </a:t>
            </a:r>
            <a:r>
              <a:rPr lang="en-US" sz="2000" dirty="0" err="1">
                <a:latin typeface="Arial Unicode MS" pitchFamily="34" charset="-128"/>
                <a:ea typeface="Arial Unicode MS" pitchFamily="34" charset="-128"/>
                <a:cs typeface="Arial Unicode MS" pitchFamily="34" charset="-128"/>
              </a:rPr>
              <a:t>தேர்வு</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செய்து</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அதனை</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நண்பனாக்கிக்</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கொள்ளுங்கள்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நீங்கள்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உங்கள்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அந்த</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நண்பனுக்கு</a:t>
            </a:r>
            <a:r>
              <a:rPr lang="ta-IN" sz="2000" dirty="0">
                <a:latin typeface="Arial Unicode MS" pitchFamily="34" charset="-128"/>
                <a:ea typeface="Arial Unicode MS" pitchFamily="34" charset="-128"/>
                <a:cs typeface="Arial Unicode MS" pitchFamily="34" charset="-128"/>
              </a:rPr>
              <a:t>ச் </a:t>
            </a:r>
            <a:r>
              <a:rPr lang="en-US" sz="2000" dirty="0" err="1">
                <a:latin typeface="Arial Unicode MS" pitchFamily="34" charset="-128"/>
                <a:ea typeface="Arial Unicode MS" pitchFamily="34" charset="-128"/>
                <a:cs typeface="Arial Unicode MS" pitchFamily="34" charset="-128"/>
              </a:rPr>
              <a:t>சிறப்புப்</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பெயர்</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வைக்க</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ஆசைப்படுகிறீர்களா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உங்கள்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மரம்</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நண்பனைப்</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பற்றி</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மற்றவர்களிடம்</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பகிர்ந்து</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கொள்க</a:t>
            </a:r>
            <a:r>
              <a:rPr lang="en-US" sz="2000" dirty="0" smtClean="0">
                <a:latin typeface="Arial Unicode MS" pitchFamily="34" charset="-128"/>
                <a:ea typeface="Arial Unicode MS" pitchFamily="34" charset="-128"/>
                <a:cs typeface="Arial Unicode MS" pitchFamily="34" charset="-128"/>
              </a:rPr>
              <a:t>.</a:t>
            </a:r>
            <a:endParaRPr lang="en-US" sz="2000" dirty="0">
              <a:latin typeface="Arial Unicode MS" pitchFamily="34" charset="-128"/>
              <a:ea typeface="Arial Unicode MS" pitchFamily="34" charset="-128"/>
              <a:cs typeface="Arial Unicode MS" pitchFamily="34" charset="-128"/>
            </a:endParaRPr>
          </a:p>
        </p:txBody>
      </p:sp>
      <p:sp>
        <p:nvSpPr>
          <p:cNvPr id="2" name="Title 1"/>
          <p:cNvSpPr>
            <a:spLocks noGrp="1"/>
          </p:cNvSpPr>
          <p:nvPr>
            <p:ph type="title"/>
          </p:nvPr>
        </p:nvSpPr>
        <p:spPr>
          <a:xfrm>
            <a:off x="304800" y="0"/>
            <a:ext cx="8229600" cy="1143000"/>
          </a:xfrm>
        </p:spPr>
        <p:txBody>
          <a:bodyPr>
            <a:normAutofit/>
          </a:bodyPr>
          <a:lstStyle/>
          <a:p>
            <a:pPr algn="l"/>
            <a:r>
              <a:rPr lang="en-US" sz="3200" b="1" dirty="0" smtClean="0">
                <a:latin typeface="Arial Unicode MS" pitchFamily="34" charset="-128"/>
                <a:ea typeface="Arial Unicode MS" pitchFamily="34" charset="-128"/>
                <a:cs typeface="Arial Unicode MS" pitchFamily="34" charset="-128"/>
              </a:rPr>
              <a:t>I. </a:t>
            </a:r>
            <a:r>
              <a:rPr lang="en-US" sz="3200" b="1" dirty="0" err="1" smtClean="0">
                <a:latin typeface="Arial Unicode MS" pitchFamily="34" charset="-128"/>
                <a:ea typeface="Arial Unicode MS" pitchFamily="34" charset="-128"/>
                <a:cs typeface="Arial Unicode MS" pitchFamily="34" charset="-128"/>
              </a:rPr>
              <a:t>தனிநபர்</a:t>
            </a:r>
            <a:r>
              <a:rPr lang="en-US" sz="3200" b="1" dirty="0" smtClean="0">
                <a:latin typeface="Arial Unicode MS" pitchFamily="34" charset="-128"/>
                <a:ea typeface="Arial Unicode MS" pitchFamily="34" charset="-128"/>
                <a:cs typeface="Arial Unicode MS" pitchFamily="34" charset="-128"/>
              </a:rPr>
              <a:t> </a:t>
            </a:r>
            <a:r>
              <a:rPr lang="en-US" sz="3200" b="1" dirty="0" err="1">
                <a:latin typeface="Arial Unicode MS" pitchFamily="34" charset="-128"/>
                <a:ea typeface="Arial Unicode MS" pitchFamily="34" charset="-128"/>
                <a:cs typeface="Arial Unicode MS" pitchFamily="34" charset="-128"/>
              </a:rPr>
              <a:t>மதிப்பீடு</a:t>
            </a:r>
            <a:endParaRPr lang="en-US" sz="3200" dirty="0">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xmlns="" val="22171408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791200"/>
          </a:xfrm>
        </p:spPr>
        <p:txBody>
          <a:bodyPr>
            <a:normAutofit/>
          </a:bodyPr>
          <a:lstStyle/>
          <a:p>
            <a:pPr marL="0" indent="0">
              <a:buNone/>
            </a:pPr>
            <a:r>
              <a:rPr lang="en-US" sz="2400" b="1" dirty="0" err="1">
                <a:latin typeface="Arial Unicode MS" pitchFamily="34" charset="-128"/>
                <a:ea typeface="Arial Unicode MS" pitchFamily="34" charset="-128"/>
                <a:cs typeface="Arial Unicode MS" pitchFamily="34" charset="-128"/>
              </a:rPr>
              <a:t>சிந்திக்க</a:t>
            </a:r>
            <a:endParaRPr lang="en-US" sz="2400" dirty="0">
              <a:latin typeface="Arial Unicode MS" pitchFamily="34" charset="-128"/>
              <a:ea typeface="Arial Unicode MS" pitchFamily="34" charset="-128"/>
              <a:cs typeface="Arial Unicode MS" pitchFamily="34" charset="-128"/>
            </a:endParaRPr>
          </a:p>
          <a:p>
            <a:pPr lvl="0"/>
            <a:r>
              <a:rPr lang="en-US" sz="2400" dirty="0" err="1" smtClean="0">
                <a:latin typeface="Arial Unicode MS" pitchFamily="34" charset="-128"/>
                <a:ea typeface="Arial Unicode MS" pitchFamily="34" charset="-128"/>
                <a:cs typeface="Arial Unicode MS" pitchFamily="34" charset="-128"/>
              </a:rPr>
              <a:t>எதை</a:t>
            </a:r>
            <a:r>
              <a:rPr lang="en-US" sz="2400" dirty="0" smtClean="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எழுத்து</a:t>
            </a:r>
            <a:r>
              <a:rPr lang="ta-IN" sz="2400" dirty="0">
                <a:latin typeface="Arial Unicode MS" pitchFamily="34" charset="-128"/>
                <a:ea typeface="Arial Unicode MS" pitchFamily="34" charset="-128"/>
                <a:cs typeface="Arial Unicode MS" pitchFamily="34" charset="-128"/>
              </a:rPr>
              <a:t>த் </a:t>
            </a:r>
            <a:r>
              <a:rPr lang="en-US" sz="2400" dirty="0" err="1">
                <a:latin typeface="Arial Unicode MS" pitchFamily="34" charset="-128"/>
                <a:ea typeface="Arial Unicode MS" pitchFamily="34" charset="-128"/>
                <a:cs typeface="Arial Unicode MS" pitchFamily="34" charset="-128"/>
              </a:rPr>
              <a:t>தேர்வு</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மதிப்பீட்டிற்கு</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எடுத்து</a:t>
            </a:r>
            <a:r>
              <a:rPr lang="ta-IN" sz="2400" dirty="0">
                <a:latin typeface="Arial Unicode MS" pitchFamily="34" charset="-128"/>
                <a:ea typeface="Arial Unicode MS" pitchFamily="34" charset="-128"/>
                <a:cs typeface="Arial Unicode MS" pitchFamily="34" charset="-128"/>
              </a:rPr>
              <a:t>க் </a:t>
            </a:r>
            <a:r>
              <a:rPr lang="en-US" sz="2400" dirty="0" err="1">
                <a:latin typeface="Arial Unicode MS" pitchFamily="34" charset="-128"/>
                <a:ea typeface="Arial Unicode MS" pitchFamily="34" charset="-128"/>
                <a:cs typeface="Arial Unicode MS" pitchFamily="34" charset="-128"/>
              </a:rPr>
              <a:t>கொள்ளலாம்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எதை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வாய்மொழி</a:t>
            </a:r>
            <a:r>
              <a:rPr lang="ta-IN" sz="2400" dirty="0">
                <a:latin typeface="Arial Unicode MS" pitchFamily="34" charset="-128"/>
                <a:ea typeface="Arial Unicode MS" pitchFamily="34" charset="-128"/>
                <a:cs typeface="Arial Unicode MS" pitchFamily="34" charset="-128"/>
              </a:rPr>
              <a:t>த் </a:t>
            </a:r>
            <a:r>
              <a:rPr lang="en-US" sz="2400" dirty="0" err="1">
                <a:latin typeface="Arial Unicode MS" pitchFamily="34" charset="-128"/>
                <a:ea typeface="Arial Unicode MS" pitchFamily="34" charset="-128"/>
                <a:cs typeface="Arial Unicode MS" pitchFamily="34" charset="-128"/>
              </a:rPr>
              <a:t>தேர்வுக்கு</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எடுத்து</a:t>
            </a:r>
            <a:r>
              <a:rPr lang="ta-IN" sz="2400" dirty="0">
                <a:latin typeface="Arial Unicode MS" pitchFamily="34" charset="-128"/>
                <a:ea typeface="Arial Unicode MS" pitchFamily="34" charset="-128"/>
                <a:cs typeface="Arial Unicode MS" pitchFamily="34" charset="-128"/>
              </a:rPr>
              <a:t>க் </a:t>
            </a:r>
            <a:r>
              <a:rPr lang="en-US" sz="2400" dirty="0" err="1">
                <a:latin typeface="Arial Unicode MS" pitchFamily="34" charset="-128"/>
                <a:ea typeface="Arial Unicode MS" pitchFamily="34" charset="-128"/>
                <a:cs typeface="Arial Unicode MS" pitchFamily="34" charset="-128"/>
              </a:rPr>
              <a:t>கொள்ளலாம்</a:t>
            </a:r>
            <a:r>
              <a:rPr lang="en-US" sz="2400" dirty="0">
                <a:latin typeface="Arial Unicode MS" pitchFamily="34" charset="-128"/>
                <a:ea typeface="Arial Unicode MS" pitchFamily="34" charset="-128"/>
                <a:cs typeface="Arial Unicode MS" pitchFamily="34" charset="-128"/>
              </a:rPr>
              <a:t>.</a:t>
            </a:r>
          </a:p>
          <a:p>
            <a:pPr lvl="0"/>
            <a:r>
              <a:rPr lang="en-US" sz="2400" dirty="0" err="1">
                <a:latin typeface="Arial Unicode MS" pitchFamily="34" charset="-128"/>
                <a:ea typeface="Arial Unicode MS" pitchFamily="34" charset="-128"/>
                <a:cs typeface="Arial Unicode MS" pitchFamily="34" charset="-128"/>
              </a:rPr>
              <a:t>கொடுக்கப்பட்டவைகளில்</a:t>
            </a:r>
            <a:r>
              <a:rPr lang="en-US" sz="2400" dirty="0">
                <a:latin typeface="Arial Unicode MS" pitchFamily="34" charset="-128"/>
                <a:ea typeface="Arial Unicode MS" pitchFamily="34" charset="-128"/>
                <a:cs typeface="Arial Unicode MS" pitchFamily="34" charset="-128"/>
              </a:rPr>
              <a:t> எ</a:t>
            </a:r>
            <a:r>
              <a:rPr lang="ta-IN" sz="2400" dirty="0">
                <a:latin typeface="Arial Unicode MS" pitchFamily="34" charset="-128"/>
                <a:ea typeface="Arial Unicode MS" pitchFamily="34" charset="-128"/>
                <a:cs typeface="Arial Unicode MS" pitchFamily="34" charset="-128"/>
              </a:rPr>
              <a:t>தைப் </a:t>
            </a:r>
            <a:r>
              <a:rPr lang="en-US" sz="2400" dirty="0" err="1">
                <a:latin typeface="Arial Unicode MS" pitchFamily="34" charset="-128"/>
                <a:ea typeface="Arial Unicode MS" pitchFamily="34" charset="-128"/>
                <a:cs typeface="Arial Unicode MS" pitchFamily="34" charset="-128"/>
              </a:rPr>
              <a:t>பள்ளி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சார்ந்த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மதிப்பீட்டிற்கும்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அல்லது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பொது</a:t>
            </a:r>
            <a:r>
              <a:rPr lang="ta-IN" sz="2400" dirty="0">
                <a:latin typeface="Arial Unicode MS" pitchFamily="34" charset="-128"/>
                <a:ea typeface="Arial Unicode MS" pitchFamily="34" charset="-128"/>
                <a:cs typeface="Arial Unicode MS" pitchFamily="34" charset="-128"/>
              </a:rPr>
              <a:t>த் </a:t>
            </a:r>
            <a:r>
              <a:rPr lang="en-US" sz="2400" dirty="0" err="1">
                <a:latin typeface="Arial Unicode MS" pitchFamily="34" charset="-128"/>
                <a:ea typeface="Arial Unicode MS" pitchFamily="34" charset="-128"/>
                <a:cs typeface="Arial Unicode MS" pitchFamily="34" charset="-128"/>
              </a:rPr>
              <a:t>தேர்விற்கும்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அல்லது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இரண்டிற்கு</a:t>
            </a:r>
            <a:r>
              <a:rPr lang="ta-IN" sz="2400" dirty="0">
                <a:latin typeface="Arial Unicode MS" pitchFamily="34" charset="-128"/>
                <a:ea typeface="Arial Unicode MS" pitchFamily="34" charset="-128"/>
                <a:cs typeface="Arial Unicode MS" pitchFamily="34" charset="-128"/>
              </a:rPr>
              <a:t>ம் </a:t>
            </a:r>
            <a:r>
              <a:rPr lang="en-US" sz="2400" dirty="0" err="1">
                <a:latin typeface="Arial Unicode MS" pitchFamily="34" charset="-128"/>
                <a:ea typeface="Arial Unicode MS" pitchFamily="34" charset="-128"/>
                <a:cs typeface="Arial Unicode MS" pitchFamily="34" charset="-128"/>
              </a:rPr>
              <a:t>எடுத்து</a:t>
            </a:r>
            <a:r>
              <a:rPr lang="ta-IN" sz="2400" dirty="0">
                <a:latin typeface="Arial Unicode MS" pitchFamily="34" charset="-128"/>
                <a:ea typeface="Arial Unicode MS" pitchFamily="34" charset="-128"/>
                <a:cs typeface="Arial Unicode MS" pitchFamily="34" charset="-128"/>
              </a:rPr>
              <a:t>க்  </a:t>
            </a:r>
            <a:r>
              <a:rPr lang="en-US" sz="2400" dirty="0" err="1">
                <a:latin typeface="Arial Unicode MS" pitchFamily="34" charset="-128"/>
                <a:ea typeface="Arial Unicode MS" pitchFamily="34" charset="-128"/>
                <a:cs typeface="Arial Unicode MS" pitchFamily="34" charset="-128"/>
              </a:rPr>
              <a:t>கொள்ளலாம்</a:t>
            </a:r>
            <a:r>
              <a:rPr lang="en-US" sz="2400" dirty="0">
                <a:latin typeface="Arial Unicode MS" pitchFamily="34" charset="-128"/>
                <a:ea typeface="Arial Unicode MS" pitchFamily="34" charset="-128"/>
                <a:cs typeface="Arial Unicode MS" pitchFamily="34" charset="-128"/>
              </a:rPr>
              <a:t>?.</a:t>
            </a:r>
          </a:p>
          <a:p>
            <a:pPr lvl="0"/>
            <a:r>
              <a:rPr lang="en-US" sz="2400" dirty="0" err="1">
                <a:latin typeface="Arial Unicode MS" pitchFamily="34" charset="-128"/>
                <a:ea typeface="Arial Unicode MS" pitchFamily="34" charset="-128"/>
                <a:cs typeface="Arial Unicode MS" pitchFamily="34" charset="-128"/>
              </a:rPr>
              <a:t>கொடுக்கப்பட்டுள்ள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பயிற்சிகளில்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ஏதேனும்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வாய்மொழி</a:t>
            </a:r>
            <a:r>
              <a:rPr lang="ta-IN" sz="2400" dirty="0">
                <a:latin typeface="Arial Unicode MS" pitchFamily="34" charset="-128"/>
                <a:ea typeface="Arial Unicode MS" pitchFamily="34" charset="-128"/>
                <a:cs typeface="Arial Unicode MS" pitchFamily="34" charset="-128"/>
              </a:rPr>
              <a:t>த் </a:t>
            </a:r>
            <a:r>
              <a:rPr lang="en-US" sz="2400" dirty="0" err="1">
                <a:latin typeface="Arial Unicode MS" pitchFamily="34" charset="-128"/>
                <a:ea typeface="Arial Unicode MS" pitchFamily="34" charset="-128"/>
                <a:cs typeface="Arial Unicode MS" pitchFamily="34" charset="-128"/>
              </a:rPr>
              <a:t>தேர்வுக்கோ</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அல்லது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எழுத்து</a:t>
            </a:r>
            <a:r>
              <a:rPr lang="ta-IN" sz="2400" dirty="0">
                <a:latin typeface="Arial Unicode MS" pitchFamily="34" charset="-128"/>
                <a:ea typeface="Arial Unicode MS" pitchFamily="34" charset="-128"/>
                <a:cs typeface="Arial Unicode MS" pitchFamily="34" charset="-128"/>
              </a:rPr>
              <a:t>த் தேர்வுக்கோ </a:t>
            </a:r>
            <a:r>
              <a:rPr lang="en-US" sz="2400" dirty="0" err="1">
                <a:latin typeface="Arial Unicode MS" pitchFamily="34" charset="-128"/>
                <a:ea typeface="Arial Unicode MS" pitchFamily="34" charset="-128"/>
                <a:cs typeface="Arial Unicode MS" pitchFamily="34" charset="-128"/>
              </a:rPr>
              <a:t>மதிப்பிடமுடியாதவாறு</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உள்ளனவா</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ஆம்</a:t>
            </a:r>
            <a:r>
              <a:rPr lang="en-US" sz="2400" dirty="0">
                <a:latin typeface="Arial Unicode MS" pitchFamily="34" charset="-128"/>
                <a:ea typeface="Arial Unicode MS" pitchFamily="34" charset="-128"/>
                <a:cs typeface="Arial Unicode MS" pitchFamily="34" charset="-128"/>
              </a:rPr>
              <a:t>,</a:t>
            </a:r>
            <a:r>
              <a:rPr lang="ta-IN"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எனில்</a:t>
            </a:r>
            <a:r>
              <a:rPr lang="en-US" sz="2400" dirty="0">
                <a:latin typeface="Arial Unicode MS" pitchFamily="34" charset="-128"/>
                <a:ea typeface="Arial Unicode MS" pitchFamily="34" charset="-128"/>
                <a:cs typeface="Arial Unicode MS" pitchFamily="34" charset="-128"/>
              </a:rPr>
              <a:t>,</a:t>
            </a:r>
            <a:r>
              <a:rPr lang="ta-IN"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வேறு</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ஏதேனும்</a:t>
            </a:r>
            <a:r>
              <a:rPr lang="en-US" sz="2400" dirty="0">
                <a:latin typeface="Arial Unicode MS" pitchFamily="34" charset="-128"/>
                <a:ea typeface="Arial Unicode MS" pitchFamily="34" charset="-128"/>
                <a:cs typeface="Arial Unicode MS" pitchFamily="34" charset="-128"/>
              </a:rPr>
              <a:t> </a:t>
            </a:r>
            <a:r>
              <a:rPr lang="ta-IN" sz="2400" dirty="0">
                <a:latin typeface="Arial Unicode MS" pitchFamily="34" charset="-128"/>
                <a:ea typeface="Arial Unicode MS" pitchFamily="34" charset="-128"/>
                <a:cs typeface="Arial Unicode MS" pitchFamily="34" charset="-128"/>
              </a:rPr>
              <a:t>உத்</a:t>
            </a:r>
            <a:r>
              <a:rPr lang="en-US" sz="2400" dirty="0" err="1">
                <a:latin typeface="Arial Unicode MS" pitchFamily="34" charset="-128"/>
                <a:ea typeface="Arial Unicode MS" pitchFamily="34" charset="-128"/>
                <a:cs typeface="Arial Unicode MS" pitchFamily="34" charset="-128"/>
              </a:rPr>
              <a:t>திகளை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கொண்டு</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மதிப்பிட</a:t>
            </a:r>
            <a:r>
              <a:rPr lang="ta-IN" sz="2400" dirty="0">
                <a:latin typeface="Arial Unicode MS" pitchFamily="34" charset="-128"/>
                <a:ea typeface="Arial Unicode MS" pitchFamily="34" charset="-128"/>
                <a:cs typeface="Arial Unicode MS" pitchFamily="34" charset="-128"/>
              </a:rPr>
              <a:t> முடியுமெனில் எவ்வாறு</a:t>
            </a:r>
            <a:r>
              <a:rPr lang="en-US" sz="2400" dirty="0">
                <a:latin typeface="Arial Unicode MS" pitchFamily="34" charset="-128"/>
                <a:ea typeface="Arial Unicode MS" pitchFamily="34" charset="-128"/>
                <a:cs typeface="Arial Unicode MS" pitchFamily="34" charset="-128"/>
              </a:rPr>
              <a:t>?</a:t>
            </a:r>
          </a:p>
          <a:p>
            <a:endParaRPr lang="en-US" dirty="0"/>
          </a:p>
        </p:txBody>
      </p:sp>
    </p:spTree>
    <p:extLst>
      <p:ext uri="{BB962C8B-B14F-4D97-AF65-F5344CB8AC3E}">
        <p14:creationId xmlns:p14="http://schemas.microsoft.com/office/powerpoint/2010/main" xmlns="" val="302636680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319</TotalTime>
  <Words>1357</Words>
  <Application>Microsoft Office PowerPoint</Application>
  <PresentationFormat>On-screen Show (4:3)</PresentationFormat>
  <Paragraphs>173</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Concourse</vt:lpstr>
      <vt:lpstr>பள்ளி சார்ந்த மதிப்பீடு  சமூக அறிவியல்  - தொடக்க நிலை </vt:lpstr>
      <vt:lpstr>நோக்கம்</vt:lpstr>
      <vt:lpstr>தொடர் மற்றும் முழுமையான மதிப்பீட்டின் நம்பகத்தன்மை குறைந்ததற்கான காரணங்கள்: </vt:lpstr>
      <vt:lpstr>பள்ளி சார்ந்த மதிப்பீடு </vt:lpstr>
      <vt:lpstr>பள்ளி சார்ந்த மதிப்பீடு - நோக்கம்</vt:lpstr>
      <vt:lpstr>பள்ளி சார்ந்த மதிப்பீட்டின் சிறப்பம்சங்கள்</vt:lpstr>
      <vt:lpstr>பள்ளி சார்ந்த மதிப்பீட்டு முறைகள்</vt:lpstr>
      <vt:lpstr>I. தனிநபர் மதிப்பீடு</vt:lpstr>
      <vt:lpstr>Slide 9</vt:lpstr>
      <vt:lpstr>II. குழுக்கற்றலை  மதிப்பிடுதல்</vt:lpstr>
      <vt:lpstr>Slide 11</vt:lpstr>
      <vt:lpstr>III. மதிப்பீட்டு உட்கூறுகள்(Rubrics)</vt:lpstr>
      <vt:lpstr>IV. ஒப்பார் குழு மதிப்பீடு</vt:lpstr>
      <vt:lpstr>Slide 14</vt:lpstr>
      <vt:lpstr>Slide 15</vt:lpstr>
      <vt:lpstr>V. சுய மதிப்பீடு </vt:lpstr>
      <vt:lpstr>VI. மாணவர்களின் சுய / தன் விவரப் பதிவேடு</vt:lpstr>
      <vt:lpstr>VII. எழுத்துத் தேர்வு</vt:lpstr>
      <vt:lpstr>சமூக அறிவியல்</vt:lpstr>
      <vt:lpstr>Slide 20</vt:lpstr>
      <vt:lpstr>உற்றுநோக்கல் </vt:lpstr>
      <vt:lpstr>கீழ்காணும் விளம்பரத்தை உற்றுநோக்கி வினாக்களுக்கான விடையளிக்க.</vt:lpstr>
      <vt:lpstr>ஒவ்வொரு மதிப்பெண்ணிற்கும் இரண்டு மதிப்பெண்கள் </vt:lpstr>
      <vt:lpstr>மதிப்பெண் வழங்கும் முறை </vt:lpstr>
      <vt:lpstr>வரைபடத்தை உற்று நோக்கி வினாக்களுக்கான விடையளி</vt:lpstr>
      <vt:lpstr>ஒவ்வொரு மதிப்பெண்ணிற்கும் மூன்று  மதிப்பெண்கள் </vt:lpstr>
      <vt:lpstr>மதிப்பெண் வழங்கும் முறை </vt:lpstr>
      <vt:lpstr>Slide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பள்ளி சார்ந்த மதிப்பீடு   சுற்றுப்புறச்  சூழ்நிலையியல் </dc:title>
  <dc:creator>ACER</dc:creator>
  <cp:lastModifiedBy>SCERT_LangCell2</cp:lastModifiedBy>
  <cp:revision>20</cp:revision>
  <dcterms:created xsi:type="dcterms:W3CDTF">2019-09-28T04:22:04Z</dcterms:created>
  <dcterms:modified xsi:type="dcterms:W3CDTF">2019-10-04T09:13:24Z</dcterms:modified>
</cp:coreProperties>
</file>